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66" r:id="rId2"/>
    <p:sldId id="256" r:id="rId3"/>
    <p:sldId id="264" r:id="rId4"/>
    <p:sldId id="257" r:id="rId5"/>
    <p:sldId id="258" r:id="rId6"/>
    <p:sldId id="261" r:id="rId7"/>
    <p:sldId id="259"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06BA"/>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4C4C4F-DB4D-4E85-BBD4-D78FD19F76E2}"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C4C4F-DB4D-4E85-BBD4-D78FD19F76E2}"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C4C4F-DB4D-4E85-BBD4-D78FD19F76E2}"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30E66986-7840-414B-A30C-4456DEF4A71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C4C4F-DB4D-4E85-BBD4-D78FD19F76E2}"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4C4C4F-DB4D-4E85-BBD4-D78FD19F76E2}" type="datetimeFigureOut">
              <a:rPr lang="en-US" smtClean="0"/>
              <a:pPr/>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4C4C4F-DB4D-4E85-BBD4-D78FD19F76E2}"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4C4C4F-DB4D-4E85-BBD4-D78FD19F76E2}" type="datetimeFigureOut">
              <a:rPr lang="en-US" smtClean="0"/>
              <a:pPr/>
              <a:t>5/19/2016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4C4C4F-DB4D-4E85-BBD4-D78FD19F76E2}" type="datetimeFigureOut">
              <a:rPr lang="en-US" smtClean="0"/>
              <a:pPr/>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C4C4F-DB4D-4E85-BBD4-D78FD19F76E2}" type="datetimeFigureOut">
              <a:rPr lang="en-US" smtClean="0"/>
              <a:pPr/>
              <a:t>5/19/2016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4C4C4F-DB4D-4E85-BBD4-D78FD19F76E2}"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4C4C4F-DB4D-4E85-BBD4-D78FD19F76E2}" type="datetimeFigureOut">
              <a:rPr lang="en-US" smtClean="0"/>
              <a:pPr/>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8A17DC-4B06-4FA3-9753-0C51ADD595D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C4C4F-DB4D-4E85-BBD4-D78FD19F76E2}" type="datetimeFigureOut">
              <a:rPr lang="en-US" smtClean="0"/>
              <a:pPr/>
              <a:t>5/19/2016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8A17DC-4B06-4FA3-9753-0C51ADD595D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19" Type="http://schemas.openxmlformats.org/officeDocument/2006/relationships/image" Target="../media/image19.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 Id="rId22"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Picture7"/>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0180" name="Rectangle 4"/>
          <p:cNvSpPr>
            <a:spLocks noChangeArrowheads="1"/>
          </p:cNvSpPr>
          <p:nvPr/>
        </p:nvSpPr>
        <p:spPr bwMode="auto">
          <a:xfrm>
            <a:off x="609600" y="1752600"/>
            <a:ext cx="8153400" cy="4038600"/>
          </a:xfrm>
          <a:prstGeom prst="rect">
            <a:avLst/>
          </a:prstGeom>
          <a:noFill/>
          <a:ln w="9525">
            <a:noFill/>
            <a:miter lim="800000"/>
            <a:headEnd/>
            <a:tailEnd/>
          </a:ln>
          <a:effectLst/>
        </p:spPr>
        <p:txBody>
          <a:bodyPr/>
          <a:lstStyle/>
          <a:p>
            <a:pPr marL="342900" indent="-342900" algn="ctr">
              <a:spcBef>
                <a:spcPct val="20000"/>
              </a:spcBef>
            </a:pPr>
            <a:r>
              <a:rPr lang="en-US" sz="3500" b="1" dirty="0" smtClean="0">
                <a:solidFill>
                  <a:srgbClr val="FF0000"/>
                </a:solidFill>
                <a:latin typeface="Times New Roman" pitchFamily="18" charset="0"/>
                <a:cs typeface="Times New Roman" pitchFamily="18" charset="0"/>
              </a:rPr>
              <a:t>NHIỆT LIỆT CHÀO MỪNG </a:t>
            </a:r>
          </a:p>
          <a:p>
            <a:pPr marL="342900" indent="-342900" algn="ctr">
              <a:spcBef>
                <a:spcPct val="20000"/>
              </a:spcBef>
            </a:pPr>
            <a:r>
              <a:rPr lang="en-US" sz="3500" b="1" dirty="0" smtClean="0">
                <a:solidFill>
                  <a:srgbClr val="FF0000"/>
                </a:solidFill>
                <a:latin typeface="Times New Roman" pitchFamily="18" charset="0"/>
                <a:cs typeface="Times New Roman" pitchFamily="18" charset="0"/>
              </a:rPr>
              <a:t>CÁC THẦY CÔ GIÁO ĐẾN DỰ CHUYÊN ĐỀ</a:t>
            </a:r>
          </a:p>
          <a:p>
            <a:pPr marL="342900" indent="-342900" algn="ctr">
              <a:spcBef>
                <a:spcPct val="20000"/>
              </a:spcBef>
            </a:pPr>
            <a:r>
              <a:rPr lang="en-US" sz="3500" b="1" dirty="0" smtClean="0">
                <a:solidFill>
                  <a:srgbClr val="FF0000"/>
                </a:solidFill>
                <a:latin typeface="Times New Roman" pitchFamily="18" charset="0"/>
                <a:cs typeface="Times New Roman" pitchFamily="18" charset="0"/>
              </a:rPr>
              <a:t>MÔN NGỮ VĂN – LỚP 9A</a:t>
            </a:r>
            <a:endParaRPr lang="en-US" sz="3500" b="1" dirty="0">
              <a:solidFill>
                <a:srgbClr val="FF33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609600"/>
            <a:ext cx="9144000" cy="5816977"/>
          </a:xfrm>
          <a:prstGeom prst="rect">
            <a:avLst/>
          </a:prstGeom>
        </p:spPr>
        <p:txBody>
          <a:bodyPr wrap="square">
            <a:spAutoFit/>
          </a:bodyPr>
          <a:lstStyle/>
          <a:p>
            <a:pPr lvl="0" algn="just" fontAlgn="base">
              <a:spcBef>
                <a:spcPct val="0"/>
              </a:spcBef>
              <a:spcAft>
                <a:spcPct val="0"/>
              </a:spcAft>
            </a:pP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Bài 1. (4đ) Viết một đoạn văn (khoảng 15 câu) theo cách lập luận quy nạp làm rõ tình cảm sâu nặng của bé Thu đối với cha trong truyện ngắn “Chiếc lược ngà” của nhà văn Nguyễn Quang Sáng. Trong đoạn văn có sử dụng câu có thành phần biệt lập và phép lặp để liên kết (gạch dưới thành phần biệt lập và từ ngữ dùng làm phép lặp)</a:t>
            </a:r>
            <a:endParaRPr kumimoji="0" lang="en-US" sz="25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sz="25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pt-BR"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(Trích: Đề thi vào lớp 10 môn Ngữ văn Thành phố Hà Nội năm 2014)</a:t>
            </a: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Bài 2. (3,5 đ) Viết một đoạn văn (khoảng 12 câu) theo cách lập luận diễn dịch, trong đó có sử dụng phép thế để liên kết và một câu cảm thán, làm nổi bật cảnh đoàn thuyền trở về trong buổi bình minh ở khổ thơ cuối bài “Đoàn thuyền đánh cá” của Huy Cận (gạch dưới từ ngữ dùng làm phép thế và câu cảm thán)</a:t>
            </a:r>
            <a:endParaRPr kumimoji="0" lang="en-US" sz="25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pt-BR"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(Trích: Đề thi vào lớp 10 môn Ngữ văn Thành phố Hà Nội năm 2015)</a:t>
            </a:r>
            <a:endParaRPr kumimoji="0" lang="pt-BR"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609600"/>
            <a:ext cx="9144000" cy="5816977"/>
          </a:xfrm>
          <a:prstGeom prst="rect">
            <a:avLst/>
          </a:prstGeom>
        </p:spPr>
        <p:txBody>
          <a:bodyPr wrap="square">
            <a:spAutoFit/>
          </a:bodyPr>
          <a:lstStyle/>
          <a:p>
            <a:pPr lvl="0" algn="just" fontAlgn="base">
              <a:spcBef>
                <a:spcPct val="0"/>
              </a:spcBef>
              <a:spcAft>
                <a:spcPct val="0"/>
              </a:spcAft>
            </a:pP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Bài 1. (4đ) Viết một đoạn văn (khoảng 15 câu) theo cách lập luận quy nạp làm rõ </a:t>
            </a:r>
            <a:r>
              <a:rPr kumimoji="0" lang="pt-BR" sz="25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tình cảm sâu nặng của bé Thu đối với cha trong truyện ngắn “Chiếc lược ngà” của nhà văn Nguyễn Quang Sáng.</a:t>
            </a: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Trong đoạn văn có sử dụng câu có thành phần biệt lập và phép lặp để liên kết (gạch dưới thành phần biệt lập và từ ngữ dùng làm phép lặp)</a:t>
            </a:r>
            <a:endParaRPr kumimoji="0" lang="en-US" sz="25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sz="25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pt-BR"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(Trích: Đề thi vào lớp 10 môn Ngữ văn Thành phố Hà Nội năm 2014)</a:t>
            </a: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endParaRPr kumimoji="0" lang="en-US"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Bài 2. (3,5 đ) Viết một đoạn văn (khoảng 12 câu) theo cách lập luận diễn dịch, trong đó có sử dụng phép thế để liên kết và một câu cảm thán, làm nổi bật </a:t>
            </a:r>
            <a:r>
              <a:rPr kumimoji="0" lang="pt-BR" sz="25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cảnh đoàn thuyền trở về trong buổi bình minh ở khổ thơ cuối bài “Đoàn thuyền đánh cá” của Huy Cận </a:t>
            </a:r>
            <a:r>
              <a:rPr kumimoji="0" lang="pt-BR" sz="25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(gạch dưới từ ngữ dùng làm phép thế và câu cảm thán)</a:t>
            </a:r>
            <a:endParaRPr kumimoji="0" lang="en-US" sz="2500" b="1" i="0" u="none" strike="noStrike" cap="none" normalizeH="0" baseline="0" dirty="0" smtClean="0">
              <a:ln>
                <a:noFill/>
              </a:ln>
              <a:solidFill>
                <a:schemeClr val="tx1"/>
              </a:solidFill>
              <a:effectLst/>
              <a:latin typeface="Times New Roman" pitchFamily="18" charset="0"/>
              <a:cs typeface="Times New Roman" pitchFamily="18" charset="0"/>
            </a:endParaRPr>
          </a:p>
          <a:p>
            <a:pPr lvl="0" algn="just" eaLnBrk="0" fontAlgn="base" hangingPunct="0">
              <a:spcBef>
                <a:spcPct val="0"/>
              </a:spcBef>
              <a:spcAft>
                <a:spcPct val="0"/>
              </a:spcAft>
            </a:pPr>
            <a:r>
              <a:rPr kumimoji="0" lang="pt-B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pt-BR"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(Trích: Đề thi vào lớp 10 môn Ngữ văn Thành phố Hà Nội năm 2015)</a:t>
            </a:r>
            <a:endParaRPr kumimoji="0" lang="pt-BR"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7075358"/>
        </p:xfrm>
        <a:graphic>
          <a:graphicData uri="http://schemas.openxmlformats.org/drawingml/2006/table">
            <a:tbl>
              <a:tblPr firstRow="1" bandRow="1">
                <a:tableStyleId>{5C22544A-7EE6-4342-B048-85BDC9FD1C3A}</a:tableStyleId>
              </a:tblPr>
              <a:tblGrid>
                <a:gridCol w="4572000"/>
                <a:gridCol w="4572000"/>
              </a:tblGrid>
              <a:tr h="1049352">
                <a:tc>
                  <a:txBody>
                    <a:bodyPr/>
                    <a:lstStyle/>
                    <a:p>
                      <a:pPr algn="ctr"/>
                      <a:r>
                        <a:rPr lang="en-US" sz="2000" b="1" dirty="0" smtClean="0">
                          <a:latin typeface="Times New Roman" pitchFamily="18" charset="0"/>
                          <a:cs typeface="Times New Roman" pitchFamily="18" charset="0"/>
                        </a:rPr>
                        <a:t>NGHỊ</a:t>
                      </a:r>
                      <a:r>
                        <a:rPr lang="en-US" sz="2000" b="1" baseline="0" dirty="0" smtClean="0">
                          <a:latin typeface="Times New Roman" pitchFamily="18" charset="0"/>
                          <a:cs typeface="Times New Roman" pitchFamily="18" charset="0"/>
                        </a:rPr>
                        <a:t> LUẬN VỀ MỘT ĐOẠN THƠ</a:t>
                      </a:r>
                      <a:endParaRPr lang="en-US" sz="2000" b="1" dirty="0">
                        <a:latin typeface="Times New Roman" pitchFamily="18" charset="0"/>
                        <a:cs typeface="Times New Roman" pitchFamily="18" charset="0"/>
                      </a:endParaRPr>
                    </a:p>
                  </a:txBody>
                  <a:tcPr anchor="ctr"/>
                </a:tc>
                <a:tc>
                  <a:txBody>
                    <a:bodyPr/>
                    <a:lstStyle/>
                    <a:p>
                      <a:pPr algn="ctr"/>
                      <a:r>
                        <a:rPr lang="en-US" sz="2000" b="1" dirty="0" smtClean="0">
                          <a:latin typeface="Times New Roman" pitchFamily="18" charset="0"/>
                          <a:cs typeface="Times New Roman" pitchFamily="18" charset="0"/>
                        </a:rPr>
                        <a:t>NGHỊ</a:t>
                      </a:r>
                      <a:r>
                        <a:rPr lang="en-US" sz="2000" b="1" baseline="0" dirty="0" smtClean="0">
                          <a:latin typeface="Times New Roman" pitchFamily="18" charset="0"/>
                          <a:cs typeface="Times New Roman" pitchFamily="18" charset="0"/>
                        </a:rPr>
                        <a:t> LUẬN VỀ MỘT ĐOẠN TRÍCH TRONG TÁC PHẨM TRUYỆN</a:t>
                      </a:r>
                      <a:endParaRPr lang="en-US" sz="2000" b="1" dirty="0">
                        <a:latin typeface="Times New Roman" pitchFamily="18" charset="0"/>
                        <a:cs typeface="Times New Roman" pitchFamily="18" charset="0"/>
                      </a:endParaRPr>
                    </a:p>
                  </a:txBody>
                  <a:tcPr anchor="ctr"/>
                </a:tc>
              </a:tr>
              <a:tr h="598002">
                <a:tc gridSpan="2">
                  <a:txBody>
                    <a:bodyPr/>
                    <a:lstStyle/>
                    <a:p>
                      <a:pPr algn="ctr"/>
                      <a:r>
                        <a:rPr lang="en-US" sz="2400" b="1" dirty="0" err="1" smtClean="0">
                          <a:solidFill>
                            <a:srgbClr val="FF0000"/>
                          </a:solidFill>
                          <a:latin typeface="Times New Roman" pitchFamily="18" charset="0"/>
                          <a:cs typeface="Times New Roman" pitchFamily="18" charset="0"/>
                        </a:rPr>
                        <a:t>Nghị</a:t>
                      </a:r>
                      <a:r>
                        <a:rPr lang="en-US" sz="2400" b="1" baseline="0" dirty="0" smtClean="0">
                          <a:solidFill>
                            <a:srgbClr val="FF0000"/>
                          </a:solidFill>
                          <a:latin typeface="Times New Roman" pitchFamily="18" charset="0"/>
                          <a:cs typeface="Times New Roman" pitchFamily="18" charset="0"/>
                        </a:rPr>
                        <a:t> </a:t>
                      </a:r>
                      <a:r>
                        <a:rPr lang="en-US" sz="2400" b="1" baseline="0" dirty="0" err="1" smtClean="0">
                          <a:solidFill>
                            <a:srgbClr val="FF0000"/>
                          </a:solidFill>
                          <a:latin typeface="Times New Roman" pitchFamily="18" charset="0"/>
                          <a:cs typeface="Times New Roman" pitchFamily="18" charset="0"/>
                        </a:rPr>
                        <a:t>luận</a:t>
                      </a:r>
                      <a:r>
                        <a:rPr lang="en-US" sz="2400" b="1" baseline="0" dirty="0" smtClean="0">
                          <a:solidFill>
                            <a:srgbClr val="FF0000"/>
                          </a:solidFill>
                          <a:latin typeface="Times New Roman" pitchFamily="18" charset="0"/>
                          <a:cs typeface="Times New Roman" pitchFamily="18" charset="0"/>
                        </a:rPr>
                        <a:t> </a:t>
                      </a:r>
                      <a:r>
                        <a:rPr lang="en-US" sz="2400" b="1" baseline="0" dirty="0" err="1" smtClean="0">
                          <a:solidFill>
                            <a:srgbClr val="FF0000"/>
                          </a:solidFill>
                          <a:latin typeface="Times New Roman" pitchFamily="18" charset="0"/>
                          <a:cs typeface="Times New Roman" pitchFamily="18" charset="0"/>
                        </a:rPr>
                        <a:t>văn</a:t>
                      </a:r>
                      <a:r>
                        <a:rPr lang="en-US" sz="2400" b="1" baseline="0" dirty="0" smtClean="0">
                          <a:solidFill>
                            <a:srgbClr val="FF0000"/>
                          </a:solidFill>
                          <a:latin typeface="Times New Roman" pitchFamily="18" charset="0"/>
                          <a:cs typeface="Times New Roman" pitchFamily="18" charset="0"/>
                        </a:rPr>
                        <a:t> </a:t>
                      </a:r>
                      <a:r>
                        <a:rPr lang="en-US" sz="2400" b="1" baseline="0" dirty="0" err="1" smtClean="0">
                          <a:solidFill>
                            <a:srgbClr val="FF0000"/>
                          </a:solidFill>
                          <a:latin typeface="Times New Roman" pitchFamily="18" charset="0"/>
                          <a:cs typeface="Times New Roman" pitchFamily="18" charset="0"/>
                        </a:rPr>
                        <a:t>học</a:t>
                      </a:r>
                      <a:endParaRPr lang="en-US" sz="2400" b="1" dirty="0">
                        <a:solidFill>
                          <a:srgbClr val="FF0000"/>
                        </a:solidFill>
                        <a:latin typeface="Times New Roman" pitchFamily="18" charset="0"/>
                        <a:cs typeface="Times New Roman" pitchFamily="18" charset="0"/>
                      </a:endParaRPr>
                    </a:p>
                  </a:txBody>
                  <a:tcPr anchor="ctr"/>
                </a:tc>
                <a:tc hMerge="1">
                  <a:txBody>
                    <a:bodyPr/>
                    <a:lstStyle/>
                    <a:p>
                      <a:endParaRPr lang="en-US" dirty="0">
                        <a:latin typeface="Times New Roman" pitchFamily="18" charset="0"/>
                        <a:cs typeface="Times New Roman" pitchFamily="18" charset="0"/>
                      </a:endParaRPr>
                    </a:p>
                  </a:txBody>
                  <a:tcPr/>
                </a:tc>
              </a:tr>
              <a:tr h="3684082">
                <a:tc>
                  <a:txBody>
                    <a:bodyPr/>
                    <a:lstStyle/>
                    <a:p>
                      <a:pPr algn="just">
                        <a:buFontTx/>
                        <a:buNone/>
                      </a:pPr>
                      <a:r>
                        <a:rPr lang="pt-BR" sz="2400" b="1" kern="1200" dirty="0" smtClean="0">
                          <a:solidFill>
                            <a:schemeClr val="dk1"/>
                          </a:solidFill>
                          <a:latin typeface="+mn-lt"/>
                          <a:ea typeface="+mn-ea"/>
                          <a:cs typeface="+mn-cs"/>
                        </a:rPr>
                        <a:t>-Trình bày nhận xét, đánh giá của mình về nội dung và nghệ thuật của đoạn thơ, bài thơ.</a:t>
                      </a:r>
                    </a:p>
                    <a:p>
                      <a:pPr algn="just">
                        <a:buFontTx/>
                        <a:buNone/>
                      </a:pPr>
                      <a:endParaRPr lang="en-US" sz="2400" b="1" kern="1200" dirty="0" smtClean="0">
                        <a:solidFill>
                          <a:schemeClr val="dk1"/>
                        </a:solidFill>
                        <a:latin typeface="+mn-lt"/>
                        <a:ea typeface="+mn-ea"/>
                        <a:cs typeface="+mn-cs"/>
                      </a:endParaRPr>
                    </a:p>
                    <a:p>
                      <a:pPr algn="just"/>
                      <a:r>
                        <a:rPr lang="pt-BR" sz="2400" b="1" kern="1200" dirty="0" smtClean="0">
                          <a:solidFill>
                            <a:schemeClr val="dk1"/>
                          </a:solidFill>
                          <a:latin typeface="+mn-lt"/>
                          <a:ea typeface="+mn-ea"/>
                          <a:cs typeface="+mn-cs"/>
                        </a:rPr>
                        <a:t>- Những nhận xét, đánh giá về thơ phải xuất phát từ </a:t>
                      </a:r>
                      <a:r>
                        <a:rPr lang="pt-BR" sz="2400" b="1" i="1" kern="1200" dirty="0" smtClean="0">
                          <a:solidFill>
                            <a:schemeClr val="dk1"/>
                          </a:solidFill>
                          <a:latin typeface="+mn-lt"/>
                          <a:ea typeface="+mn-ea"/>
                          <a:cs typeface="+mn-cs"/>
                        </a:rPr>
                        <a:t>ngôn ngữ, hình ảnh, giọng điệu...</a:t>
                      </a:r>
                      <a:endParaRPr lang="en-US" sz="2400" b="1" kern="1200" dirty="0" smtClean="0">
                        <a:solidFill>
                          <a:schemeClr val="dk1"/>
                        </a:solidFill>
                        <a:latin typeface="+mn-lt"/>
                        <a:ea typeface="+mn-ea"/>
                        <a:cs typeface="+mn-cs"/>
                      </a:endParaRPr>
                    </a:p>
                  </a:txBody>
                  <a:tcPr anchor="ctr">
                    <a:solidFill>
                      <a:schemeClr val="bg1"/>
                    </a:solidFill>
                  </a:tcPr>
                </a:tc>
                <a:tc>
                  <a:txBody>
                    <a:bodyPr/>
                    <a:lstStyle/>
                    <a:p>
                      <a:pPr algn="just">
                        <a:buFontTx/>
                        <a:buChar char="-"/>
                      </a:pPr>
                      <a:r>
                        <a:rPr lang="pt-BR" sz="2400" b="1" kern="1200" dirty="0" smtClean="0">
                          <a:solidFill>
                            <a:schemeClr val="dk1"/>
                          </a:solidFill>
                          <a:latin typeface="+mn-lt"/>
                          <a:ea typeface="+mn-ea"/>
                          <a:cs typeface="+mn-cs"/>
                        </a:rPr>
                        <a:t>Trình bày những nhận xét, đánh giá của mình về nhân vật, sự kiện, chủ đề hay nghệ thuật của một tác phẩm cụ thể.</a:t>
                      </a:r>
                    </a:p>
                    <a:p>
                      <a:pPr algn="just">
                        <a:buFontTx/>
                        <a:buNone/>
                      </a:pPr>
                      <a:endParaRPr lang="en-US" sz="2400" b="1" kern="1200" dirty="0" smtClean="0">
                        <a:solidFill>
                          <a:schemeClr val="dk1"/>
                        </a:solidFill>
                        <a:latin typeface="+mn-lt"/>
                        <a:ea typeface="+mn-ea"/>
                        <a:cs typeface="+mn-cs"/>
                      </a:endParaRPr>
                    </a:p>
                    <a:p>
                      <a:pPr algn="just"/>
                      <a:r>
                        <a:rPr lang="pt-BR" sz="2400" b="1" kern="1200" dirty="0" smtClean="0">
                          <a:solidFill>
                            <a:schemeClr val="dk1"/>
                          </a:solidFill>
                          <a:latin typeface="+mn-lt"/>
                          <a:ea typeface="+mn-ea"/>
                          <a:cs typeface="+mn-cs"/>
                        </a:rPr>
                        <a:t>- Những nhận xét, đánh giá về truyện phải xuất phát từ </a:t>
                      </a:r>
                      <a:r>
                        <a:rPr lang="pt-BR" sz="2400" b="1" i="1" kern="1200" dirty="0" smtClean="0">
                          <a:solidFill>
                            <a:schemeClr val="dk1"/>
                          </a:solidFill>
                          <a:latin typeface="+mn-lt"/>
                          <a:ea typeface="+mn-ea"/>
                          <a:cs typeface="+mn-cs"/>
                        </a:rPr>
                        <a:t>ý nghĩa của cốt truyện, tính cách, số phận của nhân vật và nghệ thuật trong tác phẩm</a:t>
                      </a:r>
                      <a:endParaRPr lang="en-US" sz="2400" b="1" kern="1200" dirty="0" smtClean="0">
                        <a:solidFill>
                          <a:schemeClr val="dk1"/>
                        </a:solidFill>
                        <a:latin typeface="+mn-lt"/>
                        <a:ea typeface="+mn-ea"/>
                        <a:cs typeface="+mn-cs"/>
                      </a:endParaRPr>
                    </a:p>
                  </a:txBody>
                  <a:tcPr anchor="ctr">
                    <a:solidFill>
                      <a:schemeClr val="accent5">
                        <a:lumMod val="20000"/>
                        <a:lumOff val="80000"/>
                      </a:schemeClr>
                    </a:solidFill>
                  </a:tcPr>
                </a:tc>
              </a:tr>
              <a:tr h="1678964">
                <a:tc gridSpan="2">
                  <a:txBody>
                    <a:bodyPr/>
                    <a:lstStyle/>
                    <a:p>
                      <a:pPr algn="just"/>
                      <a:r>
                        <a:rPr lang="pt-BR" sz="2400" b="1" kern="1200" dirty="0" smtClean="0">
                          <a:solidFill>
                            <a:srgbClr val="FF0000"/>
                          </a:solidFill>
                          <a:latin typeface="+mn-lt"/>
                          <a:ea typeface="+mn-ea"/>
                          <a:cs typeface="+mn-cs"/>
                        </a:rPr>
                        <a:t>- Những nhận xét, đánh giá trong bài nghị luận phải rõ ràng, đúng đắn, có luận cứ và lập luận thuyết phục.</a:t>
                      </a:r>
                      <a:endParaRPr lang="en-US" sz="2400" b="1" kern="1200" dirty="0" smtClean="0">
                        <a:solidFill>
                          <a:srgbClr val="FF0000"/>
                        </a:solidFill>
                        <a:latin typeface="+mn-lt"/>
                        <a:ea typeface="+mn-ea"/>
                        <a:cs typeface="+mn-cs"/>
                      </a:endParaRPr>
                    </a:p>
                    <a:p>
                      <a:pPr algn="just"/>
                      <a:r>
                        <a:rPr lang="pt-BR" sz="2400" b="1" kern="1200" dirty="0" smtClean="0">
                          <a:solidFill>
                            <a:srgbClr val="FF0000"/>
                          </a:solidFill>
                          <a:latin typeface="+mn-lt"/>
                          <a:ea typeface="+mn-ea"/>
                          <a:cs typeface="+mn-cs"/>
                        </a:rPr>
                        <a:t>- Bố cục mạch lạc, lời văn chuẩn xác, gợi cảm, thể hiện rung động chân thành của người viết.</a:t>
                      </a:r>
                      <a:endParaRPr lang="en-US" sz="2400" b="1" kern="1200" dirty="0" smtClean="0">
                        <a:solidFill>
                          <a:srgbClr val="FF0000"/>
                        </a:solidFill>
                        <a:latin typeface="+mn-lt"/>
                        <a:ea typeface="+mn-ea"/>
                        <a:cs typeface="+mn-cs"/>
                      </a:endParaRPr>
                    </a:p>
                  </a:txBody>
                  <a:tcPr anchor="ctr"/>
                </a:tc>
                <a:tc hMerge="1">
                  <a:txBody>
                    <a:bodyPr/>
                    <a:lstStyle/>
                    <a:p>
                      <a:endParaRPr lang="en-US"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457200"/>
            <a:ext cx="8610600" cy="6247864"/>
          </a:xfrm>
          <a:prstGeom prst="rect">
            <a:avLst/>
          </a:prstGeom>
          <a:noFill/>
        </p:spPr>
        <p:txBody>
          <a:bodyPr wrap="square" rtlCol="0">
            <a:spAutoFit/>
          </a:bodyPr>
          <a:lstStyle/>
          <a:p>
            <a:pPr algn="just"/>
            <a:r>
              <a:rPr lang="en-US" sz="2500" b="1" dirty="0" err="1">
                <a:latin typeface="Times New Roman" pitchFamily="18" charset="0"/>
                <a:cs typeface="Times New Roman" pitchFamily="18" charset="0"/>
              </a:rPr>
              <a:t>Phần</a:t>
            </a:r>
            <a:r>
              <a:rPr lang="en-US" sz="2500" b="1" dirty="0">
                <a:latin typeface="Times New Roman" pitchFamily="18" charset="0"/>
                <a:cs typeface="Times New Roman" pitchFamily="18" charset="0"/>
              </a:rPr>
              <a:t> II</a:t>
            </a:r>
            <a:r>
              <a:rPr lang="en-US" sz="2500" dirty="0">
                <a:latin typeface="Times New Roman" pitchFamily="18" charset="0"/>
                <a:cs typeface="Times New Roman" pitchFamily="18" charset="0"/>
              </a:rPr>
              <a:t>:(</a:t>
            </a:r>
            <a:r>
              <a:rPr lang="en-US" sz="2500" b="1" dirty="0">
                <a:latin typeface="Times New Roman" pitchFamily="18" charset="0"/>
                <a:cs typeface="Times New Roman" pitchFamily="18" charset="0"/>
              </a:rPr>
              <a:t>6,0  </a:t>
            </a:r>
            <a:r>
              <a:rPr lang="en-US" sz="2500" b="1" dirty="0" err="1">
                <a:latin typeface="Times New Roman" pitchFamily="18" charset="0"/>
                <a:cs typeface="Times New Roman" pitchFamily="18" charset="0"/>
              </a:rPr>
              <a:t>điểm</a:t>
            </a:r>
            <a:r>
              <a:rPr lang="en-US" sz="2500" dirty="0">
                <a:latin typeface="Times New Roman" pitchFamily="18" charset="0"/>
                <a:cs typeface="Times New Roman" pitchFamily="18" charset="0"/>
              </a:rPr>
              <a:t>)</a:t>
            </a:r>
          </a:p>
          <a:p>
            <a:pPr algn="just"/>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một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khúc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giao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mùa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nhẹ</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nhàng</a:t>
            </a:r>
            <a:r>
              <a:rPr lang="en-US" sz="2500" dirty="0">
                <a:latin typeface="Times New Roman" pitchFamily="18" charset="0"/>
                <a:cs typeface="Times New Roman" pitchFamily="18" charset="0"/>
              </a:rPr>
              <a:t>, </a:t>
            </a:r>
            <a:r>
              <a:rPr lang="en-US" sz="2500" i="1" dirty="0">
                <a:latin typeface="Times New Roman" pitchFamily="18" charset="0"/>
                <a:cs typeface="Times New Roman" pitchFamily="18" charset="0"/>
              </a:rPr>
              <a:t>Sang </a:t>
            </a:r>
            <a:r>
              <a:rPr lang="en-US" sz="2500" i="1" dirty="0" err="1">
                <a:latin typeface="Times New Roman" pitchFamily="18" charset="0"/>
                <a:cs typeface="Times New Roman" pitchFamily="18" charset="0"/>
              </a:rPr>
              <a:t>thu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của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Hữu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Thỉnh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góp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một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tiếng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đằm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thắm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về</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mùa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quê</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hương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bằng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một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cách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rất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riêng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Trong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khổ</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đầu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tiên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tác</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giả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viết</a:t>
            </a:r>
            <a:r>
              <a:rPr lang="en-US" sz="2500" dirty="0">
                <a:latin typeface="Times New Roman" pitchFamily="18" charset="0"/>
                <a:cs typeface="Times New Roman" pitchFamily="18" charset="0"/>
              </a:rPr>
              <a:t>:  </a:t>
            </a:r>
            <a:r>
              <a:rPr lang="en-US" sz="2500" i="1" dirty="0" err="1">
                <a:latin typeface="Times New Roman" pitchFamily="18" charset="0"/>
                <a:cs typeface="Times New Roman" pitchFamily="18" charset="0"/>
              </a:rPr>
              <a:t>Bỗng</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nhận</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ra</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hương</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ổi</a:t>
            </a:r>
            <a:r>
              <a:rPr lang="en-US" sz="2500" i="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a:p>
            <a:pPr algn="just"/>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1</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Hãy</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chép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tiếp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câu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để</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hoàn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chỉnh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khổ</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Ghi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rõ</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điểm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ra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đời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của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bài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a:t>
            </a:r>
          </a:p>
          <a:p>
            <a:pPr algn="just"/>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2</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 </a:t>
            </a:r>
            <a:r>
              <a:rPr lang="en-US" sz="2500" i="1" dirty="0" err="1">
                <a:latin typeface="Times New Roman" pitchFamily="18" charset="0"/>
                <a:cs typeface="Times New Roman" pitchFamily="18" charset="0"/>
              </a:rPr>
              <a:t>Chùng</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chình</a:t>
            </a:r>
            <a:r>
              <a:rPr lang="en-US" sz="2500" dirty="0">
                <a:latin typeface="Times New Roman" pitchFamily="18" charset="0"/>
                <a:cs typeface="Times New Roman" pitchFamily="18" charset="0"/>
              </a:rPr>
              <a:t> ” </a:t>
            </a:r>
            <a:r>
              <a:rPr lang="en-US" sz="2500" dirty="0" err="1">
                <a:latin typeface="Times New Roman" pitchFamily="18" charset="0"/>
                <a:cs typeface="Times New Roman" pitchFamily="18" charset="0"/>
              </a:rPr>
              <a:t>trong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khổ</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em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vừa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chép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loại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gì</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Trong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bài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có</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nào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gần</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nghĩa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với</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 </a:t>
            </a:r>
            <a:r>
              <a:rPr lang="en-US" sz="2500" i="1" dirty="0" err="1">
                <a:latin typeface="Times New Roman" pitchFamily="18" charset="0"/>
                <a:cs typeface="Times New Roman" pitchFamily="18" charset="0"/>
              </a:rPr>
              <a:t>chùng</a:t>
            </a:r>
            <a:r>
              <a:rPr lang="en-US" sz="2500" i="1" dirty="0">
                <a:latin typeface="Times New Roman" pitchFamily="18" charset="0"/>
                <a:cs typeface="Times New Roman" pitchFamily="18" charset="0"/>
              </a:rPr>
              <a:t> </a:t>
            </a:r>
            <a:r>
              <a:rPr lang="en-US" sz="2500" i="1" dirty="0" err="1">
                <a:latin typeface="Times New Roman" pitchFamily="18" charset="0"/>
                <a:cs typeface="Times New Roman" pitchFamily="18" charset="0"/>
              </a:rPr>
              <a:t>chình</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Viết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như</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vậy</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nhà</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thơ</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đã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sử</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dụng</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phép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nào</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Em</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hãy</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chỉ</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rõ</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hiệu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quả</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nghệ</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thuật</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của</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phép</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tu</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từ</a:t>
            </a:r>
            <a:r>
              <a:rPr lang="en-US" sz="2500" dirty="0">
                <a:latin typeface="Times New Roman" pitchFamily="18" charset="0"/>
                <a:cs typeface="Times New Roman" pitchFamily="18" charset="0"/>
              </a:rPr>
              <a:t> </a:t>
            </a:r>
            <a:r>
              <a:rPr lang="en-US" sz="2500" dirty="0" err="1">
                <a:latin typeface="Times New Roman" pitchFamily="18" charset="0"/>
                <a:cs typeface="Times New Roman" pitchFamily="18" charset="0"/>
              </a:rPr>
              <a:t>ấy</a:t>
            </a:r>
            <a:r>
              <a:rPr lang="en-US" sz="2500" dirty="0">
                <a:latin typeface="Times New Roman" pitchFamily="18" charset="0"/>
                <a:cs typeface="Times New Roman" pitchFamily="18" charset="0"/>
              </a:rPr>
              <a:t>.</a:t>
            </a:r>
          </a:p>
          <a:p>
            <a:pPr algn="just"/>
            <a:r>
              <a:rPr lang="en-US" sz="2500" b="1" i="1" dirty="0" err="1">
                <a:latin typeface="Times New Roman" pitchFamily="18" charset="0"/>
                <a:cs typeface="Times New Roman" pitchFamily="18" charset="0"/>
              </a:rPr>
              <a:t>Câu</a:t>
            </a:r>
            <a:r>
              <a:rPr lang="en-US" sz="2500" b="1" i="1" dirty="0">
                <a:latin typeface="Times New Roman" pitchFamily="18" charset="0"/>
                <a:cs typeface="Times New Roman" pitchFamily="18" charset="0"/>
              </a:rPr>
              <a:t> 3:Từ </a:t>
            </a:r>
            <a:r>
              <a:rPr lang="en-US" sz="2500" b="1" i="1" dirty="0" err="1">
                <a:latin typeface="Times New Roman" pitchFamily="18" charset="0"/>
                <a:cs typeface="Times New Roman" pitchFamily="18" charset="0"/>
              </a:rPr>
              <a:t>khổ</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thơ</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em</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vừa</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chép</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hãy</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viết</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một</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đoạn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văn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quy</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nạp</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có</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độ</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dài</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khoảng</a:t>
            </a:r>
            <a:r>
              <a:rPr lang="en-US" sz="2500" b="1" i="1" dirty="0">
                <a:latin typeface="Times New Roman" pitchFamily="18" charset="0"/>
                <a:cs typeface="Times New Roman" pitchFamily="18" charset="0"/>
              </a:rPr>
              <a:t> 12 </a:t>
            </a:r>
            <a:r>
              <a:rPr lang="en-US" sz="2500" b="1" i="1" dirty="0" err="1">
                <a:latin typeface="Times New Roman" pitchFamily="18" charset="0"/>
                <a:cs typeface="Times New Roman" pitchFamily="18" charset="0"/>
              </a:rPr>
              <a:t>câu</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trình</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bày</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cảm</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nhận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của</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em</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về</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những</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biến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chuyển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trong</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không</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gian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lúc</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giao</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mùa</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Trong</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đoạn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có</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sử</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dụng</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câu</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ghép</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và</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phép</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thế</a:t>
            </a:r>
            <a:r>
              <a:rPr lang="en-US" sz="2500" b="1" i="1" dirty="0">
                <a:latin typeface="Times New Roman" pitchFamily="18" charset="0"/>
                <a:cs typeface="Times New Roman" pitchFamily="18" charset="0"/>
              </a:rPr>
              <a:t>.(</a:t>
            </a:r>
            <a:r>
              <a:rPr lang="en-US" sz="2500" b="1" i="1" dirty="0" err="1">
                <a:latin typeface="Times New Roman" pitchFamily="18" charset="0"/>
                <a:cs typeface="Times New Roman" pitchFamily="18" charset="0"/>
              </a:rPr>
              <a:t>Gạch</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chân</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và</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chỉ</a:t>
            </a:r>
            <a:r>
              <a:rPr lang="en-US" sz="2500" b="1" i="1" dirty="0">
                <a:latin typeface="Times New Roman" pitchFamily="18" charset="0"/>
                <a:cs typeface="Times New Roman" pitchFamily="18" charset="0"/>
              </a:rPr>
              <a:t> </a:t>
            </a:r>
            <a:r>
              <a:rPr lang="en-US" sz="2500" b="1" i="1" dirty="0" err="1">
                <a:latin typeface="Times New Roman" pitchFamily="18" charset="0"/>
                <a:cs typeface="Times New Roman" pitchFamily="18" charset="0"/>
              </a:rPr>
              <a:t>rõ</a:t>
            </a:r>
            <a:r>
              <a:rPr lang="en-US" sz="2500" b="1" i="1" dirty="0">
                <a:latin typeface="Times New Roman" pitchFamily="18" charset="0"/>
                <a:cs typeface="Times New Roman" pitchFamily="18" charset="0"/>
              </a:rPr>
              <a:t>).</a:t>
            </a:r>
          </a:p>
          <a:p>
            <a:pPr algn="just"/>
            <a:endParaRPr lang="en-US"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38571"/>
            <a:ext cx="9144000" cy="6524863"/>
          </a:xfrm>
          <a:prstGeom prst="rect">
            <a:avLst/>
          </a:prstGeom>
          <a:noFill/>
        </p:spPr>
        <p:txBody>
          <a:bodyPr wrap="square" rtlCol="0">
            <a:spAutoFit/>
          </a:bodyPr>
          <a:lstStyle/>
          <a:p>
            <a:pPr algn="just"/>
            <a:r>
              <a:rPr lang="pt-BR" sz="1900" b="1" dirty="0">
                <a:latin typeface="Times New Roman" pitchFamily="18" charset="0"/>
                <a:cs typeface="Times New Roman" pitchFamily="18" charset="0"/>
              </a:rPr>
              <a:t> </a:t>
            </a:r>
            <a:r>
              <a:rPr lang="pt-BR" sz="1900" b="1" dirty="0" smtClean="0">
                <a:latin typeface="Times New Roman" pitchFamily="18" charset="0"/>
                <a:cs typeface="Times New Roman" pitchFamily="18" charset="0"/>
              </a:rPr>
              <a:t>       (1) Những </a:t>
            </a:r>
            <a:r>
              <a:rPr lang="pt-BR" sz="1900" b="1" dirty="0">
                <a:latin typeface="Times New Roman" pitchFamily="18" charset="0"/>
                <a:cs typeface="Times New Roman" pitchFamily="18" charset="0"/>
              </a:rPr>
              <a:t>biến chuyển trong không gian lúc giao mùa được tác giả thể hiện qua khổ thơ thứ nhất bài “Sang Thu”:</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Bỗng nhận ra hương ổi</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Phả vào trong gió se</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Sương chùng chình qua ngõ</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Hình như thu đã </a:t>
            </a:r>
            <a:r>
              <a:rPr lang="pt-BR" sz="1900" b="1" dirty="0" smtClean="0">
                <a:latin typeface="Times New Roman" pitchFamily="18" charset="0"/>
                <a:cs typeface="Times New Roman" pitchFamily="18" charset="0"/>
              </a:rPr>
              <a:t>về  </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a:t>
            </a:r>
            <a:r>
              <a:rPr lang="pt-BR" sz="1900" b="1" dirty="0" smtClean="0">
                <a:latin typeface="Times New Roman" pitchFamily="18" charset="0"/>
                <a:cs typeface="Times New Roman" pitchFamily="18" charset="0"/>
              </a:rPr>
              <a:t>    (2) Ở </a:t>
            </a:r>
            <a:r>
              <a:rPr lang="pt-BR" sz="1900" b="1" dirty="0">
                <a:latin typeface="Times New Roman" pitchFamily="18" charset="0"/>
                <a:cs typeface="Times New Roman" pitchFamily="18" charset="0"/>
              </a:rPr>
              <a:t>câu thơ đầu tiên tác giả đã nói “Bỗng nhận ra” cho thấy được sự bất ngờ của tác giả khi nhận ra hương ổi. </a:t>
            </a:r>
            <a:r>
              <a:rPr lang="pt-BR" sz="1900" b="1" dirty="0" smtClean="0">
                <a:latin typeface="Times New Roman" pitchFamily="18" charset="0"/>
                <a:cs typeface="Times New Roman" pitchFamily="18" charset="0"/>
              </a:rPr>
              <a:t>(3) </a:t>
            </a:r>
            <a:r>
              <a:rPr lang="pt-BR" sz="1900" b="1" u="sng" dirty="0" smtClean="0">
                <a:latin typeface="Times New Roman" pitchFamily="18" charset="0"/>
                <a:cs typeface="Times New Roman" pitchFamily="18" charset="0"/>
              </a:rPr>
              <a:t>Tác </a:t>
            </a:r>
            <a:r>
              <a:rPr lang="pt-BR" sz="1900" b="1" u="sng" dirty="0">
                <a:latin typeface="Times New Roman" pitchFamily="18" charset="0"/>
                <a:cs typeface="Times New Roman" pitchFamily="18" charset="0"/>
              </a:rPr>
              <a:t>giả</a:t>
            </a:r>
            <a:r>
              <a:rPr lang="pt-BR" sz="1900" b="1" dirty="0">
                <a:latin typeface="Times New Roman" pitchFamily="18" charset="0"/>
                <a:cs typeface="Times New Roman" pitchFamily="18" charset="0"/>
              </a:rPr>
              <a:t> </a:t>
            </a:r>
            <a:r>
              <a:rPr lang="pt-BR" sz="1900" b="1" u="sng" dirty="0">
                <a:latin typeface="Times New Roman" pitchFamily="18" charset="0"/>
                <a:cs typeface="Times New Roman" pitchFamily="18" charset="0"/>
              </a:rPr>
              <a:t>Hữu Thỉnh</a:t>
            </a:r>
            <a:r>
              <a:rPr lang="pt-BR" sz="1900" b="1" dirty="0">
                <a:latin typeface="Times New Roman" pitchFamily="18" charset="0"/>
                <a:cs typeface="Times New Roman" pitchFamily="18" charset="0"/>
              </a:rPr>
              <a:t> đã cảm nhận được hương ổi phảng phất và chỉ thoáng qua. </a:t>
            </a:r>
            <a:r>
              <a:rPr lang="pt-BR" sz="1900" b="1" dirty="0" smtClean="0">
                <a:latin typeface="Times New Roman" pitchFamily="18" charset="0"/>
                <a:cs typeface="Times New Roman" pitchFamily="18" charset="0"/>
              </a:rPr>
              <a:t>(4) Và </a:t>
            </a:r>
            <a:r>
              <a:rPr lang="pt-BR" sz="1900" b="1" dirty="0">
                <a:latin typeface="Times New Roman" pitchFamily="18" charset="0"/>
                <a:cs typeface="Times New Roman" pitchFamily="18" charset="0"/>
              </a:rPr>
              <a:t>ở câu thơ tiếp theo “Phả vào trong gió se” đã cho ta thấy được tác giả Hữu Thỉnh đã khắc họa được mùi hương của ổi phả vào trong gió</a:t>
            </a:r>
            <a:r>
              <a:rPr lang="pt-BR" sz="1900" b="1" dirty="0" smtClean="0">
                <a:latin typeface="Times New Roman" pitchFamily="18" charset="0"/>
                <a:cs typeface="Times New Roman" pitchFamily="18" charset="0"/>
              </a:rPr>
              <a:t>. (5) Và </a:t>
            </a:r>
            <a:r>
              <a:rPr lang="pt-BR" sz="1900" b="1" dirty="0">
                <a:latin typeface="Times New Roman" pitchFamily="18" charset="0"/>
                <a:cs typeface="Times New Roman" pitchFamily="18" charset="0"/>
              </a:rPr>
              <a:t>câu thơ tiếp theo “Sương chùng chình qua ngõ/ Hình như thu đã về”, hình ảnh “sương chùng chình” là nói lên được làn sương như cố ý chậm lại, quấn quýt nơi đường thôn ngõ xóm. </a:t>
            </a:r>
            <a:r>
              <a:rPr lang="pt-BR" sz="1900" b="1" dirty="0" smtClean="0">
                <a:latin typeface="Times New Roman" pitchFamily="18" charset="0"/>
                <a:cs typeface="Times New Roman" pitchFamily="18" charset="0"/>
              </a:rPr>
              <a:t>(6) Không </a:t>
            </a:r>
            <a:r>
              <a:rPr lang="pt-BR" sz="1900" b="1" dirty="0">
                <a:latin typeface="Times New Roman" pitchFamily="18" charset="0"/>
                <a:cs typeface="Times New Roman" pitchFamily="18" charset="0"/>
              </a:rPr>
              <a:t>những tác giả nói </a:t>
            </a:r>
            <a:r>
              <a:rPr lang="pt-BR" sz="1900" b="1" dirty="0" smtClean="0">
                <a:latin typeface="Times New Roman" pitchFamily="18" charset="0"/>
                <a:cs typeface="Times New Roman" pitchFamily="18" charset="0"/>
              </a:rPr>
              <a:t>lên </a:t>
            </a:r>
            <a:r>
              <a:rPr lang="pt-BR" sz="1900" b="1" dirty="0">
                <a:latin typeface="Times New Roman" pitchFamily="18" charset="0"/>
                <a:cs typeface="Times New Roman" pitchFamily="18" charset="0"/>
              </a:rPr>
              <a:t>được hương ổi mà còn nhà </a:t>
            </a:r>
            <a:r>
              <a:rPr lang="pt-BR" sz="1900" b="1" dirty="0" smtClean="0">
                <a:latin typeface="Times New Roman" pitchFamily="18" charset="0"/>
                <a:cs typeface="Times New Roman" pitchFamily="18" charset="0"/>
              </a:rPr>
              <a:t>thơ nói </a:t>
            </a:r>
            <a:r>
              <a:rPr lang="pt-BR" sz="1900" b="1" dirty="0">
                <a:latin typeface="Times New Roman" pitchFamily="18" charset="0"/>
                <a:cs typeface="Times New Roman" pitchFamily="18" charset="0"/>
              </a:rPr>
              <a:t>lên được hình ảnh </a:t>
            </a:r>
            <a:r>
              <a:rPr lang="pt-BR" sz="1900" b="1" dirty="0" smtClean="0">
                <a:latin typeface="Times New Roman" pitchFamily="18" charset="0"/>
                <a:cs typeface="Times New Roman" pitchFamily="18" charset="0"/>
              </a:rPr>
              <a:t>“</a:t>
            </a:r>
            <a:r>
              <a:rPr lang="pt-BR" sz="1900" b="1" dirty="0">
                <a:latin typeface="Times New Roman" pitchFamily="18" charset="0"/>
                <a:cs typeface="Times New Roman" pitchFamily="18" charset="0"/>
              </a:rPr>
              <a:t>sương </a:t>
            </a:r>
            <a:r>
              <a:rPr lang="pt-BR" sz="1900" b="1" dirty="0" smtClean="0">
                <a:latin typeface="Times New Roman" pitchFamily="18" charset="0"/>
                <a:cs typeface="Times New Roman" pitchFamily="18" charset="0"/>
              </a:rPr>
              <a:t>chùng </a:t>
            </a:r>
            <a:r>
              <a:rPr lang="pt-BR" sz="1900" b="1" dirty="0">
                <a:latin typeface="Times New Roman" pitchFamily="18" charset="0"/>
                <a:cs typeface="Times New Roman" pitchFamily="18" charset="0"/>
              </a:rPr>
              <a:t>chình</a:t>
            </a:r>
            <a:r>
              <a:rPr lang="pt-BR" sz="1900" b="1" dirty="0" smtClean="0">
                <a:latin typeface="Times New Roman" pitchFamily="18" charset="0"/>
                <a:cs typeface="Times New Roman" pitchFamily="18" charset="0"/>
              </a:rPr>
              <a:t>”. (7) Những tín hiệu </a:t>
            </a:r>
            <a:r>
              <a:rPr lang="pt-BR" sz="1900" b="1" dirty="0">
                <a:latin typeface="Times New Roman" pitchFamily="18" charset="0"/>
                <a:cs typeface="Times New Roman" pitchFamily="18" charset="0"/>
              </a:rPr>
              <a:t>“mùi hương ổi” </a:t>
            </a:r>
            <a:r>
              <a:rPr lang="pt-BR" sz="1900" b="1" dirty="0" smtClean="0">
                <a:latin typeface="Times New Roman" pitchFamily="18" charset="0"/>
                <a:cs typeface="Times New Roman" pitchFamily="18" charset="0"/>
              </a:rPr>
              <a:t>và “sương </a:t>
            </a:r>
            <a:r>
              <a:rPr lang="pt-BR" sz="1900" b="1" dirty="0">
                <a:latin typeface="Times New Roman" pitchFamily="18" charset="0"/>
                <a:cs typeface="Times New Roman" pitchFamily="18" charset="0"/>
              </a:rPr>
              <a:t>chùng chình” tác </a:t>
            </a:r>
            <a:r>
              <a:rPr lang="pt-BR" sz="1900" b="1" dirty="0" smtClean="0">
                <a:latin typeface="Times New Roman" pitchFamily="18" charset="0"/>
                <a:cs typeface="Times New Roman" pitchFamily="18" charset="0"/>
              </a:rPr>
              <a:t>giả đã </a:t>
            </a:r>
            <a:r>
              <a:rPr lang="pt-BR" sz="1900" b="1" dirty="0">
                <a:latin typeface="Times New Roman" pitchFamily="18" charset="0"/>
                <a:cs typeface="Times New Roman" pitchFamily="18" charset="0"/>
              </a:rPr>
              <a:t>cảm nhận ở một không gian hẹp nơi đường thôn ngõ xóm. </a:t>
            </a:r>
            <a:r>
              <a:rPr lang="pt-BR" sz="1900" b="1" dirty="0" smtClean="0">
                <a:latin typeface="Times New Roman" pitchFamily="18" charset="0"/>
                <a:cs typeface="Times New Roman" pitchFamily="18" charset="0"/>
              </a:rPr>
              <a:t>(8) Nhưng </a:t>
            </a:r>
            <a:r>
              <a:rPr lang="pt-BR" sz="1900" b="1" dirty="0">
                <a:latin typeface="Times New Roman" pitchFamily="18" charset="0"/>
                <a:cs typeface="Times New Roman" pitchFamily="18" charset="0"/>
              </a:rPr>
              <a:t>những tín hiệu của tác giả cảm nhận rất mong manh, mờ ảo, không rõ nét. </a:t>
            </a:r>
            <a:r>
              <a:rPr lang="pt-BR" sz="1900" b="1" dirty="0" smtClean="0">
                <a:latin typeface="Times New Roman" pitchFamily="18" charset="0"/>
                <a:cs typeface="Times New Roman" pitchFamily="18" charset="0"/>
              </a:rPr>
              <a:t>(9) Qua </a:t>
            </a:r>
            <a:r>
              <a:rPr lang="pt-BR" sz="1900" b="1" dirty="0">
                <a:latin typeface="Times New Roman" pitchFamily="18" charset="0"/>
                <a:cs typeface="Times New Roman" pitchFamily="18" charset="0"/>
              </a:rPr>
              <a:t>khổ thơ đầu của bài “Sang Thu” tác giả đã cho ta thấy được những biến chuyển trong không gian lúc giao mùa.</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 Chú thích:</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a:t>
            </a:r>
            <a:r>
              <a:rPr lang="pt-BR" sz="1900" b="1" dirty="0" smtClean="0">
                <a:latin typeface="Times New Roman" pitchFamily="18" charset="0"/>
                <a:cs typeface="Times New Roman" pitchFamily="18" charset="0"/>
              </a:rPr>
              <a:t>             </a:t>
            </a:r>
            <a:r>
              <a:rPr lang="pt-BR" sz="1900" b="1" dirty="0">
                <a:latin typeface="Times New Roman" pitchFamily="18" charset="0"/>
                <a:cs typeface="Times New Roman" pitchFamily="18" charset="0"/>
              </a:rPr>
              <a:t>: Phép thế</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a:t>
            </a:r>
            <a:r>
              <a:rPr lang="pt-BR" sz="1900" b="1" dirty="0" smtClean="0">
                <a:latin typeface="Times New Roman" pitchFamily="18" charset="0"/>
                <a:cs typeface="Times New Roman" pitchFamily="18" charset="0"/>
              </a:rPr>
              <a:t>Câu số 6 </a:t>
            </a:r>
            <a:r>
              <a:rPr lang="pt-BR" sz="1900" b="1" dirty="0">
                <a:latin typeface="Times New Roman" pitchFamily="18" charset="0"/>
                <a:cs typeface="Times New Roman" pitchFamily="18" charset="0"/>
              </a:rPr>
              <a:t>: Câu </a:t>
            </a:r>
            <a:r>
              <a:rPr lang="pt-BR" sz="1900" b="1" dirty="0" smtClean="0">
                <a:latin typeface="Times New Roman" pitchFamily="18" charset="0"/>
                <a:cs typeface="Times New Roman" pitchFamily="18" charset="0"/>
              </a:rPr>
              <a:t>ghép</a:t>
            </a:r>
            <a:endParaRPr lang="en-US" sz="1900" b="1" dirty="0">
              <a:latin typeface="Times New Roman" pitchFamily="18" charset="0"/>
              <a:cs typeface="Times New Roman" pitchFamily="18" charset="0"/>
            </a:endParaRPr>
          </a:p>
          <a:p>
            <a:pPr algn="just"/>
            <a:r>
              <a:rPr lang="pt-BR" sz="1900" b="1" dirty="0">
                <a:latin typeface="Times New Roman" pitchFamily="18" charset="0"/>
                <a:cs typeface="Times New Roman" pitchFamily="18" charset="0"/>
              </a:rPr>
              <a:t> </a:t>
            </a:r>
            <a:endParaRPr lang="en-US" sz="1900" b="1" dirty="0">
              <a:latin typeface="Times New Roman" pitchFamily="18" charset="0"/>
              <a:cs typeface="Times New Roman" pitchFamily="18" charset="0"/>
            </a:endParaRPr>
          </a:p>
        </p:txBody>
      </p:sp>
      <p:cxnSp>
        <p:nvCxnSpPr>
          <p:cNvPr id="22" name="Straight Connector 21"/>
          <p:cNvCxnSpPr/>
          <p:nvPr/>
        </p:nvCxnSpPr>
        <p:spPr>
          <a:xfrm>
            <a:off x="457200" y="5943600"/>
            <a:ext cx="533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36808" y="603740"/>
          <a:ext cx="8763000" cy="5867365"/>
        </p:xfrm>
        <a:graphic>
          <a:graphicData uri="http://schemas.openxmlformats.org/drawingml/2006/table">
            <a:tbl>
              <a:tblPr/>
              <a:tblGrid>
                <a:gridCol w="2514600"/>
                <a:gridCol w="3276600"/>
                <a:gridCol w="2971800"/>
              </a:tblGrid>
              <a:tr h="335256">
                <a:tc>
                  <a:txBody>
                    <a:bodyPr/>
                    <a:lstStyle/>
                    <a:p>
                      <a:pPr marL="0" marR="0" algn="ctr">
                        <a:spcBef>
                          <a:spcPts val="0"/>
                        </a:spcBef>
                        <a:spcAft>
                          <a:spcPts val="0"/>
                        </a:spcAft>
                      </a:pPr>
                      <a:r>
                        <a:rPr lang="pt-BR" sz="1600" b="1" dirty="0">
                          <a:solidFill>
                            <a:schemeClr val="bg1"/>
                          </a:solidFill>
                          <a:latin typeface="Times New Roman" pitchFamily="18" charset="0"/>
                          <a:ea typeface="Times New Roman"/>
                          <a:cs typeface="Times New Roman" pitchFamily="18" charset="0"/>
                        </a:rPr>
                        <a:t>Một số lỗi trong </a:t>
                      </a:r>
                      <a:endParaRPr lang="pt-BR" sz="1600" b="1" dirty="0" smtClean="0">
                        <a:solidFill>
                          <a:schemeClr val="bg1"/>
                        </a:solidFill>
                        <a:latin typeface="Times New Roman" pitchFamily="18" charset="0"/>
                        <a:ea typeface="Times New Roman"/>
                        <a:cs typeface="Times New Roman" pitchFamily="18" charset="0"/>
                      </a:endParaRPr>
                    </a:p>
                    <a:p>
                      <a:pPr marL="0" marR="0" algn="ctr">
                        <a:spcBef>
                          <a:spcPts val="0"/>
                        </a:spcBef>
                        <a:spcAft>
                          <a:spcPts val="0"/>
                        </a:spcAft>
                      </a:pPr>
                      <a:r>
                        <a:rPr lang="pt-BR" sz="1600" b="1" dirty="0" smtClean="0">
                          <a:solidFill>
                            <a:schemeClr val="bg1"/>
                          </a:solidFill>
                          <a:latin typeface="Times New Roman" pitchFamily="18" charset="0"/>
                          <a:ea typeface="Times New Roman"/>
                          <a:cs typeface="Times New Roman" pitchFamily="18" charset="0"/>
                        </a:rPr>
                        <a:t>đoạn </a:t>
                      </a:r>
                      <a:r>
                        <a:rPr lang="pt-BR" sz="1600" b="1" dirty="0">
                          <a:solidFill>
                            <a:schemeClr val="bg1"/>
                          </a:solidFill>
                          <a:latin typeface="Times New Roman" pitchFamily="18" charset="0"/>
                          <a:ea typeface="Times New Roman"/>
                          <a:cs typeface="Times New Roman" pitchFamily="18" charset="0"/>
                        </a:rPr>
                        <a:t>văn</a:t>
                      </a:r>
                      <a:endParaRPr lang="en-US" sz="1600" b="1" dirty="0">
                        <a:solidFill>
                          <a:schemeClr val="bg1"/>
                        </a:solidFill>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0" marR="0" algn="ctr">
                        <a:spcBef>
                          <a:spcPts val="0"/>
                        </a:spcBef>
                        <a:spcAft>
                          <a:spcPts val="0"/>
                        </a:spcAft>
                      </a:pPr>
                      <a:r>
                        <a:rPr lang="pt-BR" sz="1600" b="1" dirty="0">
                          <a:solidFill>
                            <a:schemeClr val="bg1"/>
                          </a:solidFill>
                          <a:latin typeface="Times New Roman" pitchFamily="18" charset="0"/>
                          <a:ea typeface="Times New Roman"/>
                          <a:cs typeface="Times New Roman" pitchFamily="18" charset="0"/>
                        </a:rPr>
                        <a:t>Nguyên nhân</a:t>
                      </a:r>
                      <a:endParaRPr lang="en-US" sz="1600" b="1" dirty="0">
                        <a:solidFill>
                          <a:schemeClr val="bg1"/>
                        </a:solidFill>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marL="0" marR="0" algn="ctr">
                        <a:spcBef>
                          <a:spcPts val="0"/>
                        </a:spcBef>
                        <a:spcAft>
                          <a:spcPts val="0"/>
                        </a:spcAft>
                      </a:pPr>
                      <a:r>
                        <a:rPr lang="pt-BR" sz="1600" b="1" dirty="0">
                          <a:solidFill>
                            <a:schemeClr val="bg1"/>
                          </a:solidFill>
                          <a:latin typeface="Times New Roman" pitchFamily="18" charset="0"/>
                          <a:ea typeface="Times New Roman"/>
                          <a:cs typeface="Times New Roman" pitchFamily="18" charset="0"/>
                        </a:rPr>
                        <a:t>Cách chữa</a:t>
                      </a:r>
                      <a:endParaRPr lang="en-US" sz="1600" b="1" dirty="0">
                        <a:solidFill>
                          <a:schemeClr val="bg1"/>
                        </a:solidFill>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r>
              <a:tr h="335256">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Sai mô hình </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Chưa nắm chắc kiến thức về mô hình đoạn</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Viết đúng mô hình đoạn văn theo hướng dẫn</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256">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Sai hình thức </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Chưa nắm chắc kiến thức về hình thức đoạn</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Viết đúng hình thức đoạn văn theo hướng dẫn</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628">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Sai phạm vi </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Chưa đọc kĩ đề bài</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Đọc và gạch chân kĩ vào đề</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0513">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Diễn xuôi</a:t>
                      </a:r>
                      <a:endParaRPr lang="en-US" sz="1600" b="1" dirty="0">
                        <a:latin typeface="Times New Roman" pitchFamily="18" charset="0"/>
                        <a:ea typeface="Times New Roman"/>
                        <a:cs typeface="Times New Roman" pitchFamily="18" charset="0"/>
                      </a:endParaRPr>
                    </a:p>
                    <a:p>
                      <a:pPr marL="0" marR="0">
                        <a:spcBef>
                          <a:spcPts val="0"/>
                        </a:spcBef>
                        <a:spcAft>
                          <a:spcPts val="0"/>
                        </a:spcAft>
                      </a:pPr>
                      <a:r>
                        <a:rPr lang="pt-BR" sz="1600" b="1" dirty="0">
                          <a:latin typeface="Times New Roman" pitchFamily="18" charset="0"/>
                          <a:ea typeface="Times New Roman"/>
                          <a:cs typeface="Times New Roman" pitchFamily="18" charset="0"/>
                        </a:rPr>
                        <a:t>- Sơ sài</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Chưa nắm chắc kiến thức về văn bản</a:t>
                      </a:r>
                      <a:endParaRPr lang="en-US" sz="1600" b="1" dirty="0">
                        <a:latin typeface="Times New Roman" pitchFamily="18" charset="0"/>
                        <a:ea typeface="Times New Roman"/>
                        <a:cs typeface="Times New Roman" pitchFamily="18" charset="0"/>
                      </a:endParaRPr>
                    </a:p>
                    <a:p>
                      <a:pPr marL="0" marR="0">
                        <a:spcBef>
                          <a:spcPts val="0"/>
                        </a:spcBef>
                        <a:spcAft>
                          <a:spcPts val="0"/>
                        </a:spcAft>
                      </a:pPr>
                      <a:r>
                        <a:rPr lang="pt-BR" sz="1600" b="1" dirty="0">
                          <a:latin typeface="Times New Roman" pitchFamily="18" charset="0"/>
                          <a:ea typeface="Times New Roman"/>
                          <a:cs typeface="Times New Roman" pitchFamily="18" charset="0"/>
                        </a:rPr>
                        <a:t>- Không kết hợp nghệ thuật khi phân tích</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Ôn lại kiến thức văn bản</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Kết hợp nghệ thuật khi phân tích</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0513">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Trình tự lập luận lộn xộn</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Chưa nắm chắc kiến thức về văn bản</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Chưa lập dàn ý khi viết đoạn</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Ôn lại kiến thức văn bản</a:t>
                      </a:r>
                      <a:endParaRPr lang="en-US" sz="1600" b="1" dirty="0">
                        <a:latin typeface="Times New Roman" pitchFamily="18" charset="0"/>
                        <a:ea typeface="Times New Roman"/>
                        <a:cs typeface="Times New Roman" pitchFamily="18" charset="0"/>
                      </a:endParaRPr>
                    </a:p>
                    <a:p>
                      <a:pPr marL="0" marR="0">
                        <a:spcBef>
                          <a:spcPts val="0"/>
                        </a:spcBef>
                        <a:spcAft>
                          <a:spcPts val="0"/>
                        </a:spcAft>
                      </a:pPr>
                      <a:r>
                        <a:rPr lang="pt-BR" sz="1600" b="1" dirty="0">
                          <a:latin typeface="Times New Roman" pitchFamily="18" charset="0"/>
                          <a:ea typeface="Times New Roman"/>
                          <a:cs typeface="Times New Roman" pitchFamily="18" charset="0"/>
                        </a:rPr>
                        <a:t>- Lập dàn ý trước khi viết</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885">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Diễn đạt lủng củng</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Chưa nắm được cấu trúc ngữ pháp của câu</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Mắc lỗi dùng từ</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Diễn đạt ngắn gọn, rõ ý</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Mở rộng vốn từ</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8141">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Sai yêu cầu tiếng Việt hoặc sử dụng không phù hợp</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Chưa nắm chắc kiến thức tiếng Việt</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Chưa đọc kĩ đề</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Chưa biết cách đưa vào đoạn văn</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Ôn lại kiến thức tiếng Việt</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Đọc kĩ đề</a:t>
                      </a:r>
                      <a:endParaRPr lang="en-US" sz="1600" b="1">
                        <a:latin typeface="Times New Roman" pitchFamily="18" charset="0"/>
                        <a:ea typeface="Times New Roman"/>
                        <a:cs typeface="Times New Roman" pitchFamily="18" charset="0"/>
                      </a:endParaRPr>
                    </a:p>
                    <a:p>
                      <a:pPr marL="0" marR="0">
                        <a:spcBef>
                          <a:spcPts val="0"/>
                        </a:spcBef>
                        <a:spcAft>
                          <a:spcPts val="0"/>
                        </a:spcAft>
                      </a:pPr>
                      <a:r>
                        <a:rPr lang="pt-BR" sz="1600" b="1">
                          <a:latin typeface="Times New Roman" pitchFamily="18" charset="0"/>
                          <a:ea typeface="Times New Roman"/>
                          <a:cs typeface="Times New Roman" pitchFamily="18" charset="0"/>
                        </a:rPr>
                        <a:t>- Có ý thức đưa vào đoạn văn</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2885">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Thiếu gạch chân, chú thích yêu cầu tiếng Việt</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Kĩ năng làm bài</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Gạch chân, chú thích</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7628">
                <a:tc>
                  <a:txBody>
                    <a:bodyPr/>
                    <a:lstStyle/>
                    <a:p>
                      <a:pPr marL="0" marR="0">
                        <a:spcBef>
                          <a:spcPts val="0"/>
                        </a:spcBef>
                        <a:spcAft>
                          <a:spcPts val="0"/>
                        </a:spcAft>
                      </a:pPr>
                      <a:r>
                        <a:rPr lang="pt-BR" sz="1600" b="1">
                          <a:latin typeface="Times New Roman" pitchFamily="18" charset="0"/>
                          <a:ea typeface="Times New Roman"/>
                          <a:cs typeface="Times New Roman" pitchFamily="18" charset="0"/>
                        </a:rPr>
                        <a:t>- Thiếu dẫn chứng</a:t>
                      </a:r>
                      <a:endParaRPr lang="en-US" sz="1600" b="1">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Kĩ năng làm bài</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pt-BR" sz="1600" b="1" dirty="0">
                          <a:latin typeface="Times New Roman" pitchFamily="18" charset="0"/>
                          <a:ea typeface="Times New Roman"/>
                          <a:cs typeface="Times New Roman" pitchFamily="18" charset="0"/>
                        </a:rPr>
                        <a:t>- Chọn lọc dẫn chứng tiêu biểu</a:t>
                      </a:r>
                      <a:endParaRPr lang="en-US" sz="1600" b="1" dirty="0">
                        <a:latin typeface="Times New Roman" pitchFamily="18" charset="0"/>
                        <a:ea typeface="Times New Roman"/>
                        <a:cs typeface="Times New Roman" pitchFamily="18" charset="0"/>
                      </a:endParaRPr>
                    </a:p>
                  </a:txBody>
                  <a:tcPr marL="53881" marR="538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385" name="Rectangle 1"/>
          <p:cNvSpPr>
            <a:spLocks noChangeArrowheads="1"/>
          </p:cNvSpPr>
          <p:nvPr/>
        </p:nvSpPr>
        <p:spPr bwMode="auto">
          <a:xfrm>
            <a:off x="1447800" y="152400"/>
            <a:ext cx="6708631"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1500" b="1" i="0" u="none" strike="noStrike" cap="none" normalizeH="0" baseline="0" dirty="0" smtClean="0">
                <a:ln>
                  <a:noFill/>
                </a:ln>
                <a:solidFill>
                  <a:srgbClr val="FF0000"/>
                </a:solidFill>
                <a:effectLst/>
                <a:latin typeface="Arial" pitchFamily="34" charset="0"/>
                <a:ea typeface="Times New Roman" pitchFamily="18" charset="0"/>
                <a:cs typeface=".VnTime" pitchFamily="34" charset="0"/>
              </a:rPr>
              <a:t>MỘT SỐ LỖI THƯỜNG GẶP KHI VIẾT ĐOẠN VĂN NGHỊ LUẬN VĂN HỌC</a:t>
            </a:r>
            <a:endParaRPr kumimoji="0" lang="en-US" sz="15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28" name="Picture 24" descr="Cover"/>
          <p:cNvPicPr>
            <a:picLocks noChangeAspect="1" noChangeArrowheads="1"/>
          </p:cNvPicPr>
          <p:nvPr/>
        </p:nvPicPr>
        <p:blipFill>
          <a:blip r:embed="rId2"/>
          <a:srcRect/>
          <a:stretch>
            <a:fillRect/>
          </a:stretch>
        </p:blipFill>
        <p:spPr bwMode="auto">
          <a:xfrm>
            <a:off x="2576513" y="5969000"/>
            <a:ext cx="3492500" cy="481013"/>
          </a:xfrm>
          <a:prstGeom prst="rect">
            <a:avLst/>
          </a:prstGeom>
          <a:noFill/>
        </p:spPr>
      </p:pic>
      <p:pic>
        <p:nvPicPr>
          <p:cNvPr id="21527" name="Picture 23" descr="Cover"/>
          <p:cNvPicPr>
            <a:picLocks noChangeAspect="1" noChangeArrowheads="1"/>
          </p:cNvPicPr>
          <p:nvPr/>
        </p:nvPicPr>
        <p:blipFill>
          <a:blip r:embed="rId3"/>
          <a:srcRect/>
          <a:stretch>
            <a:fillRect/>
          </a:stretch>
        </p:blipFill>
        <p:spPr bwMode="auto">
          <a:xfrm>
            <a:off x="744538" y="4618038"/>
            <a:ext cx="2149475" cy="1947862"/>
          </a:xfrm>
          <a:prstGeom prst="rect">
            <a:avLst/>
          </a:prstGeom>
          <a:noFill/>
        </p:spPr>
      </p:pic>
      <p:pic>
        <p:nvPicPr>
          <p:cNvPr id="21526" name="Picture 22" descr="Cover"/>
          <p:cNvPicPr>
            <a:picLocks noChangeAspect="1" noChangeArrowheads="1"/>
          </p:cNvPicPr>
          <p:nvPr/>
        </p:nvPicPr>
        <p:blipFill>
          <a:blip r:embed="rId4"/>
          <a:srcRect/>
          <a:stretch>
            <a:fillRect/>
          </a:stretch>
        </p:blipFill>
        <p:spPr bwMode="auto">
          <a:xfrm>
            <a:off x="4991100" y="4999038"/>
            <a:ext cx="3554413" cy="1141412"/>
          </a:xfrm>
          <a:prstGeom prst="rect">
            <a:avLst/>
          </a:prstGeom>
          <a:noFill/>
        </p:spPr>
      </p:pic>
      <p:pic>
        <p:nvPicPr>
          <p:cNvPr id="21525" name="Picture 21" descr="Cover"/>
          <p:cNvPicPr>
            <a:picLocks noChangeAspect="1" noChangeArrowheads="1"/>
          </p:cNvPicPr>
          <p:nvPr/>
        </p:nvPicPr>
        <p:blipFill>
          <a:blip r:embed="rId5"/>
          <a:srcRect/>
          <a:stretch>
            <a:fillRect/>
          </a:stretch>
        </p:blipFill>
        <p:spPr bwMode="auto">
          <a:xfrm>
            <a:off x="4991100" y="4967288"/>
            <a:ext cx="2638425" cy="674687"/>
          </a:xfrm>
          <a:prstGeom prst="rect">
            <a:avLst/>
          </a:prstGeom>
          <a:noFill/>
        </p:spPr>
      </p:pic>
      <p:pic>
        <p:nvPicPr>
          <p:cNvPr id="21524" name="Picture 20" descr="Cover"/>
          <p:cNvPicPr>
            <a:picLocks noChangeAspect="1" noChangeArrowheads="1"/>
          </p:cNvPicPr>
          <p:nvPr/>
        </p:nvPicPr>
        <p:blipFill>
          <a:blip r:embed="rId6"/>
          <a:srcRect/>
          <a:stretch>
            <a:fillRect/>
          </a:stretch>
        </p:blipFill>
        <p:spPr bwMode="auto">
          <a:xfrm>
            <a:off x="4991100" y="4827588"/>
            <a:ext cx="2841625" cy="481012"/>
          </a:xfrm>
          <a:prstGeom prst="rect">
            <a:avLst/>
          </a:prstGeom>
          <a:noFill/>
        </p:spPr>
      </p:pic>
      <p:pic>
        <p:nvPicPr>
          <p:cNvPr id="21523" name="Picture 19" descr="Cover"/>
          <p:cNvPicPr>
            <a:picLocks noChangeAspect="1" noChangeArrowheads="1"/>
          </p:cNvPicPr>
          <p:nvPr/>
        </p:nvPicPr>
        <p:blipFill>
          <a:blip r:embed="rId7"/>
          <a:srcRect/>
          <a:stretch>
            <a:fillRect/>
          </a:stretch>
        </p:blipFill>
        <p:spPr bwMode="auto">
          <a:xfrm>
            <a:off x="4975225" y="4292600"/>
            <a:ext cx="3314700" cy="931863"/>
          </a:xfrm>
          <a:prstGeom prst="rect">
            <a:avLst/>
          </a:prstGeom>
          <a:noFill/>
        </p:spPr>
      </p:pic>
      <p:pic>
        <p:nvPicPr>
          <p:cNvPr id="21522" name="Picture 18" descr="Cover"/>
          <p:cNvPicPr>
            <a:picLocks noChangeAspect="1" noChangeArrowheads="1"/>
          </p:cNvPicPr>
          <p:nvPr/>
        </p:nvPicPr>
        <p:blipFill>
          <a:blip r:embed="rId8"/>
          <a:srcRect/>
          <a:stretch>
            <a:fillRect/>
          </a:stretch>
        </p:blipFill>
        <p:spPr bwMode="auto">
          <a:xfrm>
            <a:off x="3438525" y="4152900"/>
            <a:ext cx="1754188" cy="1071563"/>
          </a:xfrm>
          <a:prstGeom prst="rect">
            <a:avLst/>
          </a:prstGeom>
          <a:noFill/>
        </p:spPr>
      </p:pic>
      <p:pic>
        <p:nvPicPr>
          <p:cNvPr id="21521" name="Picture 17" descr="Cover"/>
          <p:cNvPicPr>
            <a:picLocks noChangeAspect="1" noChangeArrowheads="1"/>
          </p:cNvPicPr>
          <p:nvPr/>
        </p:nvPicPr>
        <p:blipFill>
          <a:blip r:embed="rId9"/>
          <a:srcRect/>
          <a:stretch>
            <a:fillRect/>
          </a:stretch>
        </p:blipFill>
        <p:spPr bwMode="auto">
          <a:xfrm>
            <a:off x="4897438" y="3540125"/>
            <a:ext cx="4246562" cy="830263"/>
          </a:xfrm>
          <a:prstGeom prst="rect">
            <a:avLst/>
          </a:prstGeom>
          <a:noFill/>
        </p:spPr>
      </p:pic>
      <p:pic>
        <p:nvPicPr>
          <p:cNvPr id="21520" name="Picture 16" descr="Cover"/>
          <p:cNvPicPr>
            <a:picLocks noChangeAspect="1" noChangeArrowheads="1"/>
          </p:cNvPicPr>
          <p:nvPr/>
        </p:nvPicPr>
        <p:blipFill>
          <a:blip r:embed="rId10"/>
          <a:srcRect/>
          <a:stretch>
            <a:fillRect/>
          </a:stretch>
        </p:blipFill>
        <p:spPr bwMode="auto">
          <a:xfrm>
            <a:off x="4897438" y="3360738"/>
            <a:ext cx="4021137" cy="504825"/>
          </a:xfrm>
          <a:prstGeom prst="rect">
            <a:avLst/>
          </a:prstGeom>
          <a:noFill/>
        </p:spPr>
      </p:pic>
      <p:pic>
        <p:nvPicPr>
          <p:cNvPr id="21519" name="Picture 15" descr="Cover"/>
          <p:cNvPicPr>
            <a:picLocks noChangeAspect="1" noChangeArrowheads="1"/>
          </p:cNvPicPr>
          <p:nvPr/>
        </p:nvPicPr>
        <p:blipFill>
          <a:blip r:embed="rId11"/>
          <a:srcRect/>
          <a:stretch>
            <a:fillRect/>
          </a:stretch>
        </p:blipFill>
        <p:spPr bwMode="auto">
          <a:xfrm>
            <a:off x="4859338" y="2809875"/>
            <a:ext cx="2266950" cy="1047750"/>
          </a:xfrm>
          <a:prstGeom prst="rect">
            <a:avLst/>
          </a:prstGeom>
          <a:noFill/>
        </p:spPr>
      </p:pic>
      <p:pic>
        <p:nvPicPr>
          <p:cNvPr id="21518" name="Picture 14" descr="Cover"/>
          <p:cNvPicPr>
            <a:picLocks noChangeAspect="1" noChangeArrowheads="1"/>
          </p:cNvPicPr>
          <p:nvPr/>
        </p:nvPicPr>
        <p:blipFill>
          <a:blip r:embed="rId12"/>
          <a:srcRect/>
          <a:stretch>
            <a:fillRect/>
          </a:stretch>
        </p:blipFill>
        <p:spPr bwMode="auto">
          <a:xfrm>
            <a:off x="3392488" y="3400425"/>
            <a:ext cx="1700212" cy="977900"/>
          </a:xfrm>
          <a:prstGeom prst="rect">
            <a:avLst/>
          </a:prstGeom>
          <a:noFill/>
        </p:spPr>
      </p:pic>
      <p:pic>
        <p:nvPicPr>
          <p:cNvPr id="21517" name="Picture 13" descr="Cover"/>
          <p:cNvPicPr>
            <a:picLocks noChangeAspect="1" noChangeArrowheads="1"/>
          </p:cNvPicPr>
          <p:nvPr/>
        </p:nvPicPr>
        <p:blipFill>
          <a:blip r:embed="rId13"/>
          <a:srcRect/>
          <a:stretch>
            <a:fillRect/>
          </a:stretch>
        </p:blipFill>
        <p:spPr bwMode="auto">
          <a:xfrm>
            <a:off x="2073275" y="3198813"/>
            <a:ext cx="1560513" cy="1179512"/>
          </a:xfrm>
          <a:prstGeom prst="rect">
            <a:avLst/>
          </a:prstGeom>
          <a:noFill/>
        </p:spPr>
      </p:pic>
      <p:pic>
        <p:nvPicPr>
          <p:cNvPr id="21516" name="Picture 12" descr="Cover"/>
          <p:cNvPicPr>
            <a:picLocks noChangeAspect="1" noChangeArrowheads="1"/>
          </p:cNvPicPr>
          <p:nvPr/>
        </p:nvPicPr>
        <p:blipFill>
          <a:blip r:embed="rId14"/>
          <a:srcRect/>
          <a:stretch>
            <a:fillRect/>
          </a:stretch>
        </p:blipFill>
        <p:spPr bwMode="auto">
          <a:xfrm>
            <a:off x="3438525" y="2305050"/>
            <a:ext cx="3392488" cy="527050"/>
          </a:xfrm>
          <a:prstGeom prst="rect">
            <a:avLst/>
          </a:prstGeom>
          <a:noFill/>
        </p:spPr>
      </p:pic>
      <p:pic>
        <p:nvPicPr>
          <p:cNvPr id="21515" name="Picture 11" descr="Cover"/>
          <p:cNvPicPr>
            <a:picLocks noChangeAspect="1" noChangeArrowheads="1"/>
          </p:cNvPicPr>
          <p:nvPr/>
        </p:nvPicPr>
        <p:blipFill>
          <a:blip r:embed="rId15"/>
          <a:srcRect/>
          <a:stretch>
            <a:fillRect/>
          </a:stretch>
        </p:blipFill>
        <p:spPr bwMode="auto">
          <a:xfrm>
            <a:off x="3422650" y="1839913"/>
            <a:ext cx="2732088" cy="792162"/>
          </a:xfrm>
          <a:prstGeom prst="rect">
            <a:avLst/>
          </a:prstGeom>
          <a:noFill/>
        </p:spPr>
      </p:pic>
      <p:pic>
        <p:nvPicPr>
          <p:cNvPr id="21514" name="Picture 10" descr="Cover"/>
          <p:cNvPicPr>
            <a:picLocks noChangeAspect="1" noChangeArrowheads="1"/>
          </p:cNvPicPr>
          <p:nvPr/>
        </p:nvPicPr>
        <p:blipFill>
          <a:blip r:embed="rId16"/>
          <a:srcRect/>
          <a:stretch>
            <a:fillRect/>
          </a:stretch>
        </p:blipFill>
        <p:spPr bwMode="auto">
          <a:xfrm>
            <a:off x="2017713" y="2173288"/>
            <a:ext cx="1614487" cy="1241425"/>
          </a:xfrm>
          <a:prstGeom prst="rect">
            <a:avLst/>
          </a:prstGeom>
          <a:noFill/>
        </p:spPr>
      </p:pic>
      <p:pic>
        <p:nvPicPr>
          <p:cNvPr id="21513" name="Picture 9" descr="Cover"/>
          <p:cNvPicPr>
            <a:picLocks noChangeAspect="1" noChangeArrowheads="1"/>
          </p:cNvPicPr>
          <p:nvPr/>
        </p:nvPicPr>
        <p:blipFill>
          <a:blip r:embed="rId17"/>
          <a:srcRect/>
          <a:stretch>
            <a:fillRect/>
          </a:stretch>
        </p:blipFill>
        <p:spPr bwMode="auto">
          <a:xfrm>
            <a:off x="3865563" y="1249363"/>
            <a:ext cx="3065462" cy="660400"/>
          </a:xfrm>
          <a:prstGeom prst="rect">
            <a:avLst/>
          </a:prstGeom>
          <a:noFill/>
        </p:spPr>
      </p:pic>
      <p:pic>
        <p:nvPicPr>
          <p:cNvPr id="21512" name="Picture 8" descr="Cover"/>
          <p:cNvPicPr>
            <a:picLocks noChangeAspect="1" noChangeArrowheads="1"/>
          </p:cNvPicPr>
          <p:nvPr/>
        </p:nvPicPr>
        <p:blipFill>
          <a:blip r:embed="rId18"/>
          <a:srcRect/>
          <a:stretch>
            <a:fillRect/>
          </a:stretch>
        </p:blipFill>
        <p:spPr bwMode="auto">
          <a:xfrm>
            <a:off x="3811588" y="263525"/>
            <a:ext cx="1808162" cy="1241425"/>
          </a:xfrm>
          <a:prstGeom prst="rect">
            <a:avLst/>
          </a:prstGeom>
          <a:noFill/>
        </p:spPr>
      </p:pic>
      <p:pic>
        <p:nvPicPr>
          <p:cNvPr id="21511" name="Picture 7" descr="Cover"/>
          <p:cNvPicPr>
            <a:picLocks noChangeAspect="1" noChangeArrowheads="1"/>
          </p:cNvPicPr>
          <p:nvPr/>
        </p:nvPicPr>
        <p:blipFill>
          <a:blip r:embed="rId19"/>
          <a:srcRect/>
          <a:stretch>
            <a:fillRect/>
          </a:stretch>
        </p:blipFill>
        <p:spPr bwMode="auto">
          <a:xfrm>
            <a:off x="3865563" y="830263"/>
            <a:ext cx="3344862" cy="682625"/>
          </a:xfrm>
          <a:prstGeom prst="rect">
            <a:avLst/>
          </a:prstGeom>
          <a:noFill/>
        </p:spPr>
      </p:pic>
      <p:pic>
        <p:nvPicPr>
          <p:cNvPr id="21510" name="Picture 6" descr="Cover"/>
          <p:cNvPicPr>
            <a:picLocks noChangeAspect="1" noChangeArrowheads="1"/>
          </p:cNvPicPr>
          <p:nvPr/>
        </p:nvPicPr>
        <p:blipFill>
          <a:blip r:embed="rId20"/>
          <a:srcRect/>
          <a:stretch>
            <a:fillRect/>
          </a:stretch>
        </p:blipFill>
        <p:spPr bwMode="auto">
          <a:xfrm>
            <a:off x="2009775" y="1055688"/>
            <a:ext cx="2049463" cy="2352675"/>
          </a:xfrm>
          <a:prstGeom prst="rect">
            <a:avLst/>
          </a:prstGeom>
          <a:noFill/>
        </p:spPr>
      </p:pic>
      <p:pic>
        <p:nvPicPr>
          <p:cNvPr id="21509" name="Picture 5" descr="Cover"/>
          <p:cNvPicPr>
            <a:picLocks noChangeAspect="1" noChangeArrowheads="1"/>
          </p:cNvPicPr>
          <p:nvPr/>
        </p:nvPicPr>
        <p:blipFill>
          <a:blip r:embed="rId21"/>
          <a:srcRect/>
          <a:stretch>
            <a:fillRect/>
          </a:stretch>
        </p:blipFill>
        <p:spPr bwMode="auto">
          <a:xfrm>
            <a:off x="706438" y="3089275"/>
            <a:ext cx="1676400" cy="1963738"/>
          </a:xfrm>
          <a:prstGeom prst="rect">
            <a:avLst/>
          </a:prstGeom>
          <a:noFill/>
        </p:spPr>
      </p:pic>
      <p:pic>
        <p:nvPicPr>
          <p:cNvPr id="21508" name="Picture 4" descr="Cover"/>
          <p:cNvPicPr>
            <a:picLocks noChangeAspect="1" noChangeArrowheads="1"/>
          </p:cNvPicPr>
          <p:nvPr/>
        </p:nvPicPr>
        <p:blipFill>
          <a:blip r:embed="rId22"/>
          <a:srcRect/>
          <a:stretch>
            <a:fillRect/>
          </a:stretch>
        </p:blipFill>
        <p:spPr bwMode="auto">
          <a:xfrm>
            <a:off x="0" y="4284663"/>
            <a:ext cx="2492375" cy="10874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1509"/>
                                        </p:tgtEl>
                                        <p:attrNameLst>
                                          <p:attrName>style.visibility</p:attrName>
                                        </p:attrNameLst>
                                      </p:cBhvr>
                                      <p:to>
                                        <p:strVal val="visible"/>
                                      </p:to>
                                    </p:set>
                                    <p:animEffect transition="in" filter="wipe(left)">
                                      <p:cBhvr>
                                        <p:cTn id="11" dur="500"/>
                                        <p:tgtEl>
                                          <p:spTgt spid="21509"/>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21510"/>
                                        </p:tgtEl>
                                        <p:attrNameLst>
                                          <p:attrName>style.visibility</p:attrName>
                                        </p:attrNameLst>
                                      </p:cBhvr>
                                      <p:to>
                                        <p:strVal val="visible"/>
                                      </p:to>
                                    </p:set>
                                    <p:animEffect transition="in" filter="wipe(left)">
                                      <p:cBhvr>
                                        <p:cTn id="15" dur="500"/>
                                        <p:tgtEl>
                                          <p:spTgt spid="21510"/>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1512"/>
                                        </p:tgtEl>
                                        <p:attrNameLst>
                                          <p:attrName>style.visibility</p:attrName>
                                        </p:attrNameLst>
                                      </p:cBhvr>
                                      <p:to>
                                        <p:strVal val="visible"/>
                                      </p:to>
                                    </p:set>
                                    <p:animEffect transition="in" filter="wipe(left)">
                                      <p:cBhvr>
                                        <p:cTn id="19" dur="500"/>
                                        <p:tgtEl>
                                          <p:spTgt spid="21512"/>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21511"/>
                                        </p:tgtEl>
                                        <p:attrNameLst>
                                          <p:attrName>style.visibility</p:attrName>
                                        </p:attrNameLst>
                                      </p:cBhvr>
                                      <p:to>
                                        <p:strVal val="visible"/>
                                      </p:to>
                                    </p:set>
                                    <p:animEffect transition="in" filter="wipe(left)">
                                      <p:cBhvr>
                                        <p:cTn id="23" dur="500"/>
                                        <p:tgtEl>
                                          <p:spTgt spid="21511"/>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21513"/>
                                        </p:tgtEl>
                                        <p:attrNameLst>
                                          <p:attrName>style.visibility</p:attrName>
                                        </p:attrNameLst>
                                      </p:cBhvr>
                                      <p:to>
                                        <p:strVal val="visible"/>
                                      </p:to>
                                    </p:set>
                                    <p:animEffect transition="in" filter="wipe(left)">
                                      <p:cBhvr>
                                        <p:cTn id="27" dur="500"/>
                                        <p:tgtEl>
                                          <p:spTgt spid="21513"/>
                                        </p:tgtEl>
                                      </p:cBhvr>
                                    </p:animEffect>
                                  </p:childTnLst>
                                </p:cTn>
                              </p:par>
                            </p:childTnLst>
                          </p:cTn>
                        </p:par>
                        <p:par>
                          <p:cTn id="28" fill="hold">
                            <p:stCondLst>
                              <p:cond delay="3000"/>
                            </p:stCondLst>
                            <p:childTnLst>
                              <p:par>
                                <p:cTn id="29" presetID="22" presetClass="entr" presetSubtype="8" fill="hold" nodeType="afterEffect">
                                  <p:stCondLst>
                                    <p:cond delay="0"/>
                                  </p:stCondLst>
                                  <p:childTnLst>
                                    <p:set>
                                      <p:cBhvr>
                                        <p:cTn id="30" dur="1" fill="hold">
                                          <p:stCondLst>
                                            <p:cond delay="0"/>
                                          </p:stCondLst>
                                        </p:cTn>
                                        <p:tgtEl>
                                          <p:spTgt spid="21514"/>
                                        </p:tgtEl>
                                        <p:attrNameLst>
                                          <p:attrName>style.visibility</p:attrName>
                                        </p:attrNameLst>
                                      </p:cBhvr>
                                      <p:to>
                                        <p:strVal val="visible"/>
                                      </p:to>
                                    </p:set>
                                    <p:animEffect transition="in" filter="wipe(left)">
                                      <p:cBhvr>
                                        <p:cTn id="31" dur="500"/>
                                        <p:tgtEl>
                                          <p:spTgt spid="21514"/>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21515"/>
                                        </p:tgtEl>
                                        <p:attrNameLst>
                                          <p:attrName>style.visibility</p:attrName>
                                        </p:attrNameLst>
                                      </p:cBhvr>
                                      <p:to>
                                        <p:strVal val="visible"/>
                                      </p:to>
                                    </p:set>
                                    <p:animEffect transition="in" filter="wipe(left)">
                                      <p:cBhvr>
                                        <p:cTn id="35" dur="500"/>
                                        <p:tgtEl>
                                          <p:spTgt spid="21515"/>
                                        </p:tgtEl>
                                      </p:cBhvr>
                                    </p:animEffect>
                                  </p:childTnLst>
                                </p:cTn>
                              </p:par>
                            </p:childTnLst>
                          </p:cTn>
                        </p:par>
                        <p:par>
                          <p:cTn id="36" fill="hold">
                            <p:stCondLst>
                              <p:cond delay="4000"/>
                            </p:stCondLst>
                            <p:childTnLst>
                              <p:par>
                                <p:cTn id="37" presetID="22" presetClass="entr" presetSubtype="8" fill="hold" nodeType="afterEffect">
                                  <p:stCondLst>
                                    <p:cond delay="0"/>
                                  </p:stCondLst>
                                  <p:childTnLst>
                                    <p:set>
                                      <p:cBhvr>
                                        <p:cTn id="38" dur="1" fill="hold">
                                          <p:stCondLst>
                                            <p:cond delay="0"/>
                                          </p:stCondLst>
                                        </p:cTn>
                                        <p:tgtEl>
                                          <p:spTgt spid="21516"/>
                                        </p:tgtEl>
                                        <p:attrNameLst>
                                          <p:attrName>style.visibility</p:attrName>
                                        </p:attrNameLst>
                                      </p:cBhvr>
                                      <p:to>
                                        <p:strVal val="visible"/>
                                      </p:to>
                                    </p:set>
                                    <p:animEffect transition="in" filter="wipe(left)">
                                      <p:cBhvr>
                                        <p:cTn id="39" dur="500"/>
                                        <p:tgtEl>
                                          <p:spTgt spid="21516"/>
                                        </p:tgtEl>
                                      </p:cBhvr>
                                    </p:animEffect>
                                  </p:childTnLst>
                                </p:cTn>
                              </p:par>
                            </p:childTnLst>
                          </p:cTn>
                        </p:par>
                        <p:par>
                          <p:cTn id="40" fill="hold">
                            <p:stCondLst>
                              <p:cond delay="4500"/>
                            </p:stCondLst>
                            <p:childTnLst>
                              <p:par>
                                <p:cTn id="41" presetID="22" presetClass="entr" presetSubtype="8" fill="hold" nodeType="afterEffect">
                                  <p:stCondLst>
                                    <p:cond delay="0"/>
                                  </p:stCondLst>
                                  <p:childTnLst>
                                    <p:set>
                                      <p:cBhvr>
                                        <p:cTn id="42" dur="1" fill="hold">
                                          <p:stCondLst>
                                            <p:cond delay="0"/>
                                          </p:stCondLst>
                                        </p:cTn>
                                        <p:tgtEl>
                                          <p:spTgt spid="21517"/>
                                        </p:tgtEl>
                                        <p:attrNameLst>
                                          <p:attrName>style.visibility</p:attrName>
                                        </p:attrNameLst>
                                      </p:cBhvr>
                                      <p:to>
                                        <p:strVal val="visible"/>
                                      </p:to>
                                    </p:set>
                                    <p:animEffect transition="in" filter="wipe(left)">
                                      <p:cBhvr>
                                        <p:cTn id="43" dur="500"/>
                                        <p:tgtEl>
                                          <p:spTgt spid="21517"/>
                                        </p:tgtEl>
                                      </p:cBhvr>
                                    </p:animEffect>
                                  </p:childTnLst>
                                </p:cTn>
                              </p:par>
                            </p:childTnLst>
                          </p:cTn>
                        </p:par>
                        <p:par>
                          <p:cTn id="44" fill="hold">
                            <p:stCondLst>
                              <p:cond delay="5000"/>
                            </p:stCondLst>
                            <p:childTnLst>
                              <p:par>
                                <p:cTn id="45" presetID="22" presetClass="entr" presetSubtype="8" fill="hold" nodeType="afterEffect">
                                  <p:stCondLst>
                                    <p:cond delay="0"/>
                                  </p:stCondLst>
                                  <p:childTnLst>
                                    <p:set>
                                      <p:cBhvr>
                                        <p:cTn id="46" dur="1" fill="hold">
                                          <p:stCondLst>
                                            <p:cond delay="0"/>
                                          </p:stCondLst>
                                        </p:cTn>
                                        <p:tgtEl>
                                          <p:spTgt spid="21518"/>
                                        </p:tgtEl>
                                        <p:attrNameLst>
                                          <p:attrName>style.visibility</p:attrName>
                                        </p:attrNameLst>
                                      </p:cBhvr>
                                      <p:to>
                                        <p:strVal val="visible"/>
                                      </p:to>
                                    </p:set>
                                    <p:animEffect transition="in" filter="wipe(left)">
                                      <p:cBhvr>
                                        <p:cTn id="47" dur="500"/>
                                        <p:tgtEl>
                                          <p:spTgt spid="21518"/>
                                        </p:tgtEl>
                                      </p:cBhvr>
                                    </p:animEffect>
                                  </p:childTnLst>
                                </p:cTn>
                              </p:par>
                            </p:childTnLst>
                          </p:cTn>
                        </p:par>
                        <p:par>
                          <p:cTn id="48" fill="hold">
                            <p:stCondLst>
                              <p:cond delay="5500"/>
                            </p:stCondLst>
                            <p:childTnLst>
                              <p:par>
                                <p:cTn id="49" presetID="22" presetClass="entr" presetSubtype="8" fill="hold" nodeType="afterEffect">
                                  <p:stCondLst>
                                    <p:cond delay="0"/>
                                  </p:stCondLst>
                                  <p:childTnLst>
                                    <p:set>
                                      <p:cBhvr>
                                        <p:cTn id="50" dur="1" fill="hold">
                                          <p:stCondLst>
                                            <p:cond delay="0"/>
                                          </p:stCondLst>
                                        </p:cTn>
                                        <p:tgtEl>
                                          <p:spTgt spid="21519"/>
                                        </p:tgtEl>
                                        <p:attrNameLst>
                                          <p:attrName>style.visibility</p:attrName>
                                        </p:attrNameLst>
                                      </p:cBhvr>
                                      <p:to>
                                        <p:strVal val="visible"/>
                                      </p:to>
                                    </p:set>
                                    <p:animEffect transition="in" filter="wipe(left)">
                                      <p:cBhvr>
                                        <p:cTn id="51" dur="500"/>
                                        <p:tgtEl>
                                          <p:spTgt spid="21519"/>
                                        </p:tgtEl>
                                      </p:cBhvr>
                                    </p:animEffect>
                                  </p:childTnLst>
                                </p:cTn>
                              </p:par>
                            </p:childTnLst>
                          </p:cTn>
                        </p:par>
                        <p:par>
                          <p:cTn id="52" fill="hold">
                            <p:stCondLst>
                              <p:cond delay="6000"/>
                            </p:stCondLst>
                            <p:childTnLst>
                              <p:par>
                                <p:cTn id="53" presetID="22" presetClass="entr" presetSubtype="8" fill="hold" nodeType="afterEffect">
                                  <p:stCondLst>
                                    <p:cond delay="0"/>
                                  </p:stCondLst>
                                  <p:childTnLst>
                                    <p:set>
                                      <p:cBhvr>
                                        <p:cTn id="54" dur="1" fill="hold">
                                          <p:stCondLst>
                                            <p:cond delay="0"/>
                                          </p:stCondLst>
                                        </p:cTn>
                                        <p:tgtEl>
                                          <p:spTgt spid="21520"/>
                                        </p:tgtEl>
                                        <p:attrNameLst>
                                          <p:attrName>style.visibility</p:attrName>
                                        </p:attrNameLst>
                                      </p:cBhvr>
                                      <p:to>
                                        <p:strVal val="visible"/>
                                      </p:to>
                                    </p:set>
                                    <p:animEffect transition="in" filter="wipe(left)">
                                      <p:cBhvr>
                                        <p:cTn id="55" dur="500"/>
                                        <p:tgtEl>
                                          <p:spTgt spid="21520"/>
                                        </p:tgtEl>
                                      </p:cBhvr>
                                    </p:animEffect>
                                  </p:childTnLst>
                                </p:cTn>
                              </p:par>
                            </p:childTnLst>
                          </p:cTn>
                        </p:par>
                        <p:par>
                          <p:cTn id="56" fill="hold">
                            <p:stCondLst>
                              <p:cond delay="6500"/>
                            </p:stCondLst>
                            <p:childTnLst>
                              <p:par>
                                <p:cTn id="57" presetID="22" presetClass="entr" presetSubtype="8" fill="hold" nodeType="afterEffect">
                                  <p:stCondLst>
                                    <p:cond delay="0"/>
                                  </p:stCondLst>
                                  <p:childTnLst>
                                    <p:set>
                                      <p:cBhvr>
                                        <p:cTn id="58" dur="1" fill="hold">
                                          <p:stCondLst>
                                            <p:cond delay="0"/>
                                          </p:stCondLst>
                                        </p:cTn>
                                        <p:tgtEl>
                                          <p:spTgt spid="21521"/>
                                        </p:tgtEl>
                                        <p:attrNameLst>
                                          <p:attrName>style.visibility</p:attrName>
                                        </p:attrNameLst>
                                      </p:cBhvr>
                                      <p:to>
                                        <p:strVal val="visible"/>
                                      </p:to>
                                    </p:set>
                                    <p:animEffect transition="in" filter="wipe(left)">
                                      <p:cBhvr>
                                        <p:cTn id="59" dur="500"/>
                                        <p:tgtEl>
                                          <p:spTgt spid="21521"/>
                                        </p:tgtEl>
                                      </p:cBhvr>
                                    </p:animEffect>
                                  </p:childTnLst>
                                </p:cTn>
                              </p:par>
                            </p:childTnLst>
                          </p:cTn>
                        </p:par>
                        <p:par>
                          <p:cTn id="60" fill="hold">
                            <p:stCondLst>
                              <p:cond delay="7000"/>
                            </p:stCondLst>
                            <p:childTnLst>
                              <p:par>
                                <p:cTn id="61" presetID="22" presetClass="entr" presetSubtype="8" fill="hold" nodeType="afterEffect">
                                  <p:stCondLst>
                                    <p:cond delay="0"/>
                                  </p:stCondLst>
                                  <p:childTnLst>
                                    <p:set>
                                      <p:cBhvr>
                                        <p:cTn id="62" dur="1" fill="hold">
                                          <p:stCondLst>
                                            <p:cond delay="0"/>
                                          </p:stCondLst>
                                        </p:cTn>
                                        <p:tgtEl>
                                          <p:spTgt spid="21522"/>
                                        </p:tgtEl>
                                        <p:attrNameLst>
                                          <p:attrName>style.visibility</p:attrName>
                                        </p:attrNameLst>
                                      </p:cBhvr>
                                      <p:to>
                                        <p:strVal val="visible"/>
                                      </p:to>
                                    </p:set>
                                    <p:animEffect transition="in" filter="wipe(left)">
                                      <p:cBhvr>
                                        <p:cTn id="63" dur="500"/>
                                        <p:tgtEl>
                                          <p:spTgt spid="21522"/>
                                        </p:tgtEl>
                                      </p:cBhvr>
                                    </p:animEffect>
                                  </p:childTnLst>
                                </p:cTn>
                              </p:par>
                            </p:childTnLst>
                          </p:cTn>
                        </p:par>
                        <p:par>
                          <p:cTn id="64" fill="hold">
                            <p:stCondLst>
                              <p:cond delay="7500"/>
                            </p:stCondLst>
                            <p:childTnLst>
                              <p:par>
                                <p:cTn id="65" presetID="22" presetClass="entr" presetSubtype="8" fill="hold" nodeType="afterEffect">
                                  <p:stCondLst>
                                    <p:cond delay="0"/>
                                  </p:stCondLst>
                                  <p:childTnLst>
                                    <p:set>
                                      <p:cBhvr>
                                        <p:cTn id="66" dur="1" fill="hold">
                                          <p:stCondLst>
                                            <p:cond delay="0"/>
                                          </p:stCondLst>
                                        </p:cTn>
                                        <p:tgtEl>
                                          <p:spTgt spid="21523"/>
                                        </p:tgtEl>
                                        <p:attrNameLst>
                                          <p:attrName>style.visibility</p:attrName>
                                        </p:attrNameLst>
                                      </p:cBhvr>
                                      <p:to>
                                        <p:strVal val="visible"/>
                                      </p:to>
                                    </p:set>
                                    <p:animEffect transition="in" filter="wipe(left)">
                                      <p:cBhvr>
                                        <p:cTn id="67" dur="500"/>
                                        <p:tgtEl>
                                          <p:spTgt spid="21523"/>
                                        </p:tgtEl>
                                      </p:cBhvr>
                                    </p:animEffect>
                                  </p:childTnLst>
                                </p:cTn>
                              </p:par>
                            </p:childTnLst>
                          </p:cTn>
                        </p:par>
                        <p:par>
                          <p:cTn id="68" fill="hold">
                            <p:stCondLst>
                              <p:cond delay="8000"/>
                            </p:stCondLst>
                            <p:childTnLst>
                              <p:par>
                                <p:cTn id="69" presetID="22" presetClass="entr" presetSubtype="8" fill="hold" nodeType="afterEffect">
                                  <p:stCondLst>
                                    <p:cond delay="0"/>
                                  </p:stCondLst>
                                  <p:childTnLst>
                                    <p:set>
                                      <p:cBhvr>
                                        <p:cTn id="70" dur="1" fill="hold">
                                          <p:stCondLst>
                                            <p:cond delay="0"/>
                                          </p:stCondLst>
                                        </p:cTn>
                                        <p:tgtEl>
                                          <p:spTgt spid="21524"/>
                                        </p:tgtEl>
                                        <p:attrNameLst>
                                          <p:attrName>style.visibility</p:attrName>
                                        </p:attrNameLst>
                                      </p:cBhvr>
                                      <p:to>
                                        <p:strVal val="visible"/>
                                      </p:to>
                                    </p:set>
                                    <p:animEffect transition="in" filter="wipe(left)">
                                      <p:cBhvr>
                                        <p:cTn id="71" dur="500"/>
                                        <p:tgtEl>
                                          <p:spTgt spid="21524"/>
                                        </p:tgtEl>
                                      </p:cBhvr>
                                    </p:animEffect>
                                  </p:childTnLst>
                                </p:cTn>
                              </p:par>
                            </p:childTnLst>
                          </p:cTn>
                        </p:par>
                        <p:par>
                          <p:cTn id="72" fill="hold">
                            <p:stCondLst>
                              <p:cond delay="8500"/>
                            </p:stCondLst>
                            <p:childTnLst>
                              <p:par>
                                <p:cTn id="73" presetID="22" presetClass="entr" presetSubtype="8" fill="hold" nodeType="afterEffect">
                                  <p:stCondLst>
                                    <p:cond delay="0"/>
                                  </p:stCondLst>
                                  <p:childTnLst>
                                    <p:set>
                                      <p:cBhvr>
                                        <p:cTn id="74" dur="1" fill="hold">
                                          <p:stCondLst>
                                            <p:cond delay="0"/>
                                          </p:stCondLst>
                                        </p:cTn>
                                        <p:tgtEl>
                                          <p:spTgt spid="21525"/>
                                        </p:tgtEl>
                                        <p:attrNameLst>
                                          <p:attrName>style.visibility</p:attrName>
                                        </p:attrNameLst>
                                      </p:cBhvr>
                                      <p:to>
                                        <p:strVal val="visible"/>
                                      </p:to>
                                    </p:set>
                                    <p:animEffect transition="in" filter="wipe(left)">
                                      <p:cBhvr>
                                        <p:cTn id="75" dur="500"/>
                                        <p:tgtEl>
                                          <p:spTgt spid="21525"/>
                                        </p:tgtEl>
                                      </p:cBhvr>
                                    </p:animEffect>
                                  </p:childTnLst>
                                </p:cTn>
                              </p:par>
                            </p:childTnLst>
                          </p:cTn>
                        </p:par>
                        <p:par>
                          <p:cTn id="76" fill="hold">
                            <p:stCondLst>
                              <p:cond delay="9000"/>
                            </p:stCondLst>
                            <p:childTnLst>
                              <p:par>
                                <p:cTn id="77" presetID="22" presetClass="entr" presetSubtype="8" fill="hold" nodeType="afterEffect">
                                  <p:stCondLst>
                                    <p:cond delay="0"/>
                                  </p:stCondLst>
                                  <p:childTnLst>
                                    <p:set>
                                      <p:cBhvr>
                                        <p:cTn id="78" dur="1" fill="hold">
                                          <p:stCondLst>
                                            <p:cond delay="0"/>
                                          </p:stCondLst>
                                        </p:cTn>
                                        <p:tgtEl>
                                          <p:spTgt spid="21526"/>
                                        </p:tgtEl>
                                        <p:attrNameLst>
                                          <p:attrName>style.visibility</p:attrName>
                                        </p:attrNameLst>
                                      </p:cBhvr>
                                      <p:to>
                                        <p:strVal val="visible"/>
                                      </p:to>
                                    </p:set>
                                    <p:animEffect transition="in" filter="wipe(left)">
                                      <p:cBhvr>
                                        <p:cTn id="79" dur="500"/>
                                        <p:tgtEl>
                                          <p:spTgt spid="21526"/>
                                        </p:tgtEl>
                                      </p:cBhvr>
                                    </p:animEffect>
                                  </p:childTnLst>
                                </p:cTn>
                              </p:par>
                            </p:childTnLst>
                          </p:cTn>
                        </p:par>
                        <p:par>
                          <p:cTn id="80" fill="hold">
                            <p:stCondLst>
                              <p:cond delay="9500"/>
                            </p:stCondLst>
                            <p:childTnLst>
                              <p:par>
                                <p:cTn id="81" presetID="22" presetClass="entr" presetSubtype="8" fill="hold" nodeType="afterEffect">
                                  <p:stCondLst>
                                    <p:cond delay="0"/>
                                  </p:stCondLst>
                                  <p:childTnLst>
                                    <p:set>
                                      <p:cBhvr>
                                        <p:cTn id="82" dur="1" fill="hold">
                                          <p:stCondLst>
                                            <p:cond delay="0"/>
                                          </p:stCondLst>
                                        </p:cTn>
                                        <p:tgtEl>
                                          <p:spTgt spid="21527"/>
                                        </p:tgtEl>
                                        <p:attrNameLst>
                                          <p:attrName>style.visibility</p:attrName>
                                        </p:attrNameLst>
                                      </p:cBhvr>
                                      <p:to>
                                        <p:strVal val="visible"/>
                                      </p:to>
                                    </p:set>
                                    <p:animEffect transition="in" filter="wipe(left)">
                                      <p:cBhvr>
                                        <p:cTn id="83" dur="500"/>
                                        <p:tgtEl>
                                          <p:spTgt spid="21527"/>
                                        </p:tgtEl>
                                      </p:cBhvr>
                                    </p:animEffect>
                                  </p:childTnLst>
                                </p:cTn>
                              </p:par>
                            </p:childTnLst>
                          </p:cTn>
                        </p:par>
                        <p:par>
                          <p:cTn id="84" fill="hold">
                            <p:stCondLst>
                              <p:cond delay="10000"/>
                            </p:stCondLst>
                            <p:childTnLst>
                              <p:par>
                                <p:cTn id="85" presetID="22" presetClass="entr" presetSubtype="8" fill="hold" nodeType="afterEffect">
                                  <p:stCondLst>
                                    <p:cond delay="0"/>
                                  </p:stCondLst>
                                  <p:childTnLst>
                                    <p:set>
                                      <p:cBhvr>
                                        <p:cTn id="86" dur="1" fill="hold">
                                          <p:stCondLst>
                                            <p:cond delay="0"/>
                                          </p:stCondLst>
                                        </p:cTn>
                                        <p:tgtEl>
                                          <p:spTgt spid="21528"/>
                                        </p:tgtEl>
                                        <p:attrNameLst>
                                          <p:attrName>style.visibility</p:attrName>
                                        </p:attrNameLst>
                                      </p:cBhvr>
                                      <p:to>
                                        <p:strVal val="visible"/>
                                      </p:to>
                                    </p:set>
                                    <p:animEffect transition="in" filter="wipe(left)">
                                      <p:cBhvr>
                                        <p:cTn id="87" dur="500"/>
                                        <p:tgtEl>
                                          <p:spTgt spid="215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TotalTime>
  <Words>1206</Words>
  <Application>Microsoft Office PowerPoint</Application>
  <PresentationFormat>On-screen Show (4:3)</PresentationFormat>
  <Paragraphs>86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20</cp:revision>
  <dcterms:created xsi:type="dcterms:W3CDTF">2016-05-19T10:28:21Z</dcterms:created>
  <dcterms:modified xsi:type="dcterms:W3CDTF">2016-05-19T11:41:34Z</dcterms:modified>
</cp:coreProperties>
</file>